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  <p:sldId r:id="rId64" id="313"/>
    <p:sldId r:id="rId65" id="314"/>
    <p:sldId r:id="rId66" id="315"/>
    <p:sldId r:id="rId67" id="316"/>
    <p:sldId r:id="rId68" id="317"/>
    <p:sldId r:id="rId69" id="318"/>
    <p:sldId r:id="rId70" id="319"/>
    <p:sldId r:id="rId71" id="320"/>
    <p:sldId r:id="rId72" id="321"/>
    <p:sldId r:id="rId73" id="322"/>
    <p:sldId r:id="rId74" id="323"/>
    <p:sldId r:id="rId75" id="324"/>
    <p:sldId r:id="rId76" id="325"/>
    <p:sldId r:id="rId77" id="326"/>
    <p:sldId r:id="rId78" id="327"/>
    <p:sldId r:id="rId79" id="328"/>
    <p:sldId r:id="rId80" id="329"/>
    <p:sldId r:id="rId81" id="330"/>
    <p:sldId r:id="rId82" id="331"/>
    <p:sldId r:id="rId83" id="332"/>
    <p:sldId r:id="rId84" id="333"/>
    <p:sldId r:id="rId85" id="334"/>
    <p:sldId r:id="rId86" id="335"/>
    <p:sldId r:id="rId87" id="336"/>
    <p:sldId r:id="rId88" id="337"/>
    <p:sldId r:id="rId89" id="338"/>
    <p:sldId r:id="rId90" id="339"/>
    <p:sldId r:id="rId91" id="340"/>
    <p:sldId r:id="rId92" id="341"/>
    <p:sldId r:id="rId93" id="342"/>
    <p:sldId r:id="rId94" id="343"/>
    <p:sldId r:id="rId95" id="344"/>
    <p:sldId r:id="rId96" id="345"/>
    <p:sldId r:id="rId97" id="346"/>
    <p:sldId r:id="rId98" id="347"/>
    <p:sldId r:id="rId99" id="348"/>
    <p:sldId r:id="rId100" id="349"/>
    <p:sldId r:id="rId101" id="350"/>
    <p:sldId r:id="rId102" id="351"/>
    <p:sldId r:id="rId103" id="352"/>
    <p:sldId r:id="rId104" id="353"/>
    <p:sldId r:id="rId105" id="354"/>
    <p:sldId r:id="rId106" id="355"/>
    <p:sldId r:id="rId107" id="356"/>
    <p:sldId r:id="rId108" id="357"/>
    <p:sldId r:id="rId109" id="358"/>
    <p:sldId r:id="rId110" id="359"/>
    <p:sldId r:id="rId111" id="360"/>
    <p:sldId r:id="rId112" id="361"/>
    <p:sldId r:id="rId113" id="362"/>
    <p:sldId r:id="rId114" id="363"/>
    <p:sldId r:id="rId115" id="364"/>
    <p:sldId r:id="rId116" id="365"/>
    <p:sldId r:id="rId117" id="366"/>
    <p:sldId r:id="rId118" id="367"/>
    <p:sldId r:id="rId119" id="368"/>
    <p:sldId r:id="rId120" id="369"/>
    <p:sldId r:id="rId121" id="370"/>
    <p:sldId r:id="rId122" id="371"/>
    <p:sldId r:id="rId123" id="372"/>
    <p:sldId r:id="rId124" id="373"/>
    <p:sldId r:id="rId125" id="374"/>
    <p:sldId r:id="rId126" id="375"/>
    <p:sldId r:id="rId127" id="376"/>
    <p:sldId r:id="rId128" id="377"/>
    <p:sldId r:id="rId129" id="378"/>
    <p:sldId r:id="rId130" id="379"/>
    <p:sldId r:id="rId131" id="380"/>
    <p:sldId r:id="rId132" id="381"/>
    <p:sldId r:id="rId133" id="382"/>
    <p:sldId r:id="rId134" id="383"/>
    <p:sldId r:id="rId135" id="384"/>
    <p:sldId r:id="rId136" id="385"/>
    <p:sldId r:id="rId137" id="386"/>
    <p:sldId r:id="rId138" id="387"/>
    <p:sldId r:id="rId139" id="388"/>
    <p:sldId r:id="rId140" id="389"/>
    <p:sldId r:id="rId141" id="390"/>
    <p:sldId r:id="rId142" id="391"/>
    <p:sldId r:id="rId143" id="392"/>
    <p:sldId r:id="rId144" id="393"/>
    <p:sldId r:id="rId145" id="394"/>
    <p:sldId r:id="rId146" id="395"/>
    <p:sldId r:id="rId147" id="396"/>
    <p:sldId r:id="rId148" id="397"/>
    <p:sldId r:id="rId149" id="398"/>
    <p:sldId r:id="rId150" id="399"/>
    <p:sldId r:id="rId151" id="400"/>
    <p:sldId r:id="rId152" id="401"/>
    <p:sldId r:id="rId153" id="402"/>
    <p:sldId r:id="rId154" id="403"/>
    <p:sldId r:id="rId155" id="404"/>
    <p:sldId r:id="rId156" id="405"/>
    <p:sldId r:id="rId157" id="406"/>
    <p:sldId r:id="rId158" id="407"/>
    <p:sldId r:id="rId159" id="408"/>
    <p:sldId r:id="rId160" id="409"/>
    <p:sldId r:id="rId161" id="410"/>
    <p:sldId r:id="rId162" id="411"/>
    <p:sldId r:id="rId163" id="412"/>
    <p:sldId r:id="rId164" id="413"/>
    <p:sldId r:id="rId165" id="414"/>
    <p:sldId r:id="rId166" id="415"/>
    <p:sldId r:id="rId167" id="416"/>
    <p:sldId r:id="rId168" id="417"/>
    <p:sldId r:id="rId169" id="418"/>
    <p:sldId r:id="rId170" id="419"/>
    <p:sldId r:id="rId171" id="420"/>
    <p:sldId r:id="rId172" id="421"/>
    <p:sldId r:id="rId173" id="422"/>
    <p:sldId r:id="rId174" id="423"/>
    <p:sldId r:id="rId175" id="424"/>
    <p:sldId r:id="rId176" id="425"/>
    <p:sldId r:id="rId177" id="426"/>
    <p:sldId r:id="rId178" id="427"/>
    <p:sldId r:id="rId179" id="428"/>
    <p:sldId r:id="rId180" id="429"/>
    <p:sldId r:id="rId181" id="430"/>
    <p:sldId r:id="rId182" id="431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3" Type="http://schemas.openxmlformats.org/officeDocument/2006/relationships/slide" Target="slides/slide127.xml"/><Relationship Id="rId132" Type="http://schemas.openxmlformats.org/officeDocument/2006/relationships/slide" Target="slides/slide126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7" Type="http://schemas.openxmlformats.org/officeDocument/2006/relationships/slide" Target="slides/slide131.xml"/><Relationship Id="rId136" Type="http://schemas.openxmlformats.org/officeDocument/2006/relationships/slide" Target="slides/slide130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Relationship Id="rId3" Type="http://schemas.openxmlformats.org/officeDocument/2006/relationships/presProps" Target="presProps.xml"/><Relationship Id="rId2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80" Type="http://schemas.openxmlformats.org/officeDocument/2006/relationships/slide" Target="slides/slide174.xml"/><Relationship Id="rId181" Type="http://schemas.openxmlformats.org/officeDocument/2006/relationships/slide" Target="slides/slide175.xml"/><Relationship Id="rId182" Type="http://schemas.openxmlformats.org/officeDocument/2006/relationships/slide" Target="slides/slide176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4" Type="http://schemas.openxmlformats.org/officeDocument/2006/relationships/slide" Target="slides/slide108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168" Type="http://schemas.openxmlformats.org/officeDocument/2006/relationships/slide" Target="slides/slide162.xml"/><Relationship Id="rId169" Type="http://schemas.openxmlformats.org/officeDocument/2006/relationships/slide" Target="slides/slide163.xml"/><Relationship Id="rId166" Type="http://schemas.openxmlformats.org/officeDocument/2006/relationships/slide" Target="slides/slide160.xml"/><Relationship Id="rId167" Type="http://schemas.openxmlformats.org/officeDocument/2006/relationships/slide" Target="slides/slide161.xml"/><Relationship Id="rId164" Type="http://schemas.openxmlformats.org/officeDocument/2006/relationships/slide" Target="slides/slide158.xml"/><Relationship Id="rId165" Type="http://schemas.openxmlformats.org/officeDocument/2006/relationships/slide" Target="slides/slide159.xml"/><Relationship Id="rId162" Type="http://schemas.openxmlformats.org/officeDocument/2006/relationships/slide" Target="slides/slide156.xml"/><Relationship Id="rId163" Type="http://schemas.openxmlformats.org/officeDocument/2006/relationships/slide" Target="slides/slide157.xml"/><Relationship Id="rId160" Type="http://schemas.openxmlformats.org/officeDocument/2006/relationships/slide" Target="slides/slide154.xml"/><Relationship Id="rId161" Type="http://schemas.openxmlformats.org/officeDocument/2006/relationships/slide" Target="slides/slide155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19" Type="http://schemas.openxmlformats.org/officeDocument/2006/relationships/slide" Target="slides/slide113.xml"/><Relationship Id="rId118" Type="http://schemas.openxmlformats.org/officeDocument/2006/relationships/slide" Target="slides/slide112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5" Type="http://schemas.openxmlformats.org/officeDocument/2006/relationships/slide" Target="slides/slide169.xml"/><Relationship Id="rId174" Type="http://schemas.openxmlformats.org/officeDocument/2006/relationships/slide" Target="slides/slide168.xml"/><Relationship Id="rId177" Type="http://schemas.openxmlformats.org/officeDocument/2006/relationships/slide" Target="slides/slide171.xml"/><Relationship Id="rId176" Type="http://schemas.openxmlformats.org/officeDocument/2006/relationships/slide" Target="slides/slide170.xml"/><Relationship Id="rId171" Type="http://schemas.openxmlformats.org/officeDocument/2006/relationships/slide" Target="slides/slide165.xml"/><Relationship Id="rId170" Type="http://schemas.openxmlformats.org/officeDocument/2006/relationships/slide" Target="slides/slide164.xml"/><Relationship Id="rId173" Type="http://schemas.openxmlformats.org/officeDocument/2006/relationships/slide" Target="slides/slide167.xml"/><Relationship Id="rId172" Type="http://schemas.openxmlformats.org/officeDocument/2006/relationships/slide" Target="slides/slide166.xml"/><Relationship Id="rId111" Type="http://schemas.openxmlformats.org/officeDocument/2006/relationships/slide" Target="slides/slide105.xml"/><Relationship Id="rId110" Type="http://schemas.openxmlformats.org/officeDocument/2006/relationships/slide" Target="slides/slide104.xml"/><Relationship Id="rId148" Type="http://schemas.openxmlformats.org/officeDocument/2006/relationships/slide" Target="slides/slide142.xml"/><Relationship Id="rId149" Type="http://schemas.openxmlformats.org/officeDocument/2006/relationships/slide" Target="slides/slide14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Relationship Id="rId154" Type="http://schemas.openxmlformats.org/officeDocument/2006/relationships/slide" Target="slides/slide148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0" Type="http://schemas.openxmlformats.org/officeDocument/2006/relationships/slide" Target="slides/slide144.xml"/><Relationship Id="rId159" Type="http://schemas.openxmlformats.org/officeDocument/2006/relationships/slide" Target="slides/slide153.xml"/><Relationship Id="rId158" Type="http://schemas.openxmlformats.org/officeDocument/2006/relationships/slide" Target="slides/slide152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1" Type="http://schemas.openxmlformats.org/officeDocument/2006/relationships/slide" Target="slides/slide45.xml"/><Relationship Id="rId50" Type="http://schemas.openxmlformats.org/officeDocument/2006/relationships/slide" Target="slides/slide4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00.xml.rels><?xml version='1.0' encoding='UTF-8' standalone='yes'?>
<Relationships xmlns="http://schemas.openxmlformats.org/package/2006/relationships"><Relationship Id="rId5" Type="http://schemas.openxmlformats.org/officeDocument/2006/relationships/image" Target="../media/image396.png"/><Relationship Id="rId4" Type="http://schemas.openxmlformats.org/officeDocument/2006/relationships/image" Target="../media/image395.png"/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7.xml"/></Relationships>
</file>

<file path=ppt/slides/_rels/slide101.xml.rels><?xml version='1.0' encoding='UTF-8' standalone='yes'?>
<Relationships xmlns="http://schemas.openxmlformats.org/package/2006/relationships"><Relationship Id="rId5" Type="http://schemas.openxmlformats.org/officeDocument/2006/relationships/image" Target="../media/image400.png"/><Relationship Id="rId4" Type="http://schemas.openxmlformats.org/officeDocument/2006/relationships/image" Target="../media/image399.png"/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102.xml.rels><?xml version='1.0' encoding='UTF-8' standalone='yes'?>
<Relationships xmlns="http://schemas.openxmlformats.org/package/2006/relationships"><Relationship Id="rId5" Type="http://schemas.openxmlformats.org/officeDocument/2006/relationships/image" Target="../media/image404.png"/><Relationship Id="rId4" Type="http://schemas.openxmlformats.org/officeDocument/2006/relationships/image" Target="../media/image403.png"/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7.xml"/></Relationships>
</file>

<file path=ppt/slides/_rels/slide103.xml.rels><?xml version='1.0' encoding='UTF-8' standalone='yes'?>
<Relationships xmlns="http://schemas.openxmlformats.org/package/2006/relationships"><Relationship Id="rId5" Type="http://schemas.openxmlformats.org/officeDocument/2006/relationships/image" Target="../media/image408.png"/><Relationship Id="rId4" Type="http://schemas.openxmlformats.org/officeDocument/2006/relationships/image" Target="../media/image407.png"/><Relationship Id="rId3" Type="http://schemas.openxmlformats.org/officeDocument/2006/relationships/image" Target="../media/image406.png"/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7.xml"/></Relationships>
</file>

<file path=ppt/slides/_rels/slide104.xml.rels><?xml version='1.0' encoding='UTF-8' standalone='yes'?>
<Relationships xmlns="http://schemas.openxmlformats.org/package/2006/relationships"><Relationship Id="rId5" Type="http://schemas.openxmlformats.org/officeDocument/2006/relationships/image" Target="../media/image412.png"/><Relationship Id="rId4" Type="http://schemas.openxmlformats.org/officeDocument/2006/relationships/image" Target="../media/image411.png"/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7.xml"/></Relationships>
</file>

<file path=ppt/slides/_rels/slide105.xml.rels><?xml version='1.0' encoding='UTF-8' standalone='yes'?>
<Relationships xmlns="http://schemas.openxmlformats.org/package/2006/relationships"><Relationship Id="rId5" Type="http://schemas.openxmlformats.org/officeDocument/2006/relationships/image" Target="../media/image416.png"/><Relationship Id="rId4" Type="http://schemas.openxmlformats.org/officeDocument/2006/relationships/image" Target="../media/image415.png"/><Relationship Id="rId3" Type="http://schemas.openxmlformats.org/officeDocument/2006/relationships/image" Target="../media/image414.png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106.xml.rels><?xml version='1.0' encoding='UTF-8' standalone='yes'?>
<Relationships xmlns="http://schemas.openxmlformats.org/package/2006/relationships"><Relationship Id="rId5" Type="http://schemas.openxmlformats.org/officeDocument/2006/relationships/image" Target="../media/image420.png"/><Relationship Id="rId4" Type="http://schemas.openxmlformats.org/officeDocument/2006/relationships/image" Target="../media/image419.png"/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107.xml.rels><?xml version='1.0' encoding='UTF-8' standalone='yes'?>
<Relationships xmlns="http://schemas.openxmlformats.org/package/2006/relationships"><Relationship Id="rId5" Type="http://schemas.openxmlformats.org/officeDocument/2006/relationships/image" Target="../media/image424.png"/><Relationship Id="rId4" Type="http://schemas.openxmlformats.org/officeDocument/2006/relationships/image" Target="../media/image423.png"/><Relationship Id="rId3" Type="http://schemas.openxmlformats.org/officeDocument/2006/relationships/image" Target="../media/image422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108.xml.rels><?xml version='1.0' encoding='UTF-8' standalone='yes'?>
<Relationships xmlns="http://schemas.openxmlformats.org/package/2006/relationships"><Relationship Id="rId5" Type="http://schemas.openxmlformats.org/officeDocument/2006/relationships/image" Target="../media/image428.png"/><Relationship Id="rId4" Type="http://schemas.openxmlformats.org/officeDocument/2006/relationships/image" Target="../media/image427.png"/><Relationship Id="rId3" Type="http://schemas.openxmlformats.org/officeDocument/2006/relationships/image" Target="../media/image426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109.xml.rels><?xml version='1.0' encoding='UTF-8' standalone='yes'?>
<Relationships xmlns="http://schemas.openxmlformats.org/package/2006/relationships"><Relationship Id="rId5" Type="http://schemas.openxmlformats.org/officeDocument/2006/relationships/image" Target="../media/image432.png"/><Relationship Id="rId4" Type="http://schemas.openxmlformats.org/officeDocument/2006/relationships/image" Target="../media/image431.png"/><Relationship Id="rId3" Type="http://schemas.openxmlformats.org/officeDocument/2006/relationships/image" Target="../media/image430.pn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10.xml.rels><?xml version='1.0' encoding='UTF-8' standalone='yes'?>
<Relationships xmlns="http://schemas.openxmlformats.org/package/2006/relationships"><Relationship Id="rId5" Type="http://schemas.openxmlformats.org/officeDocument/2006/relationships/image" Target="../media/image436.png"/><Relationship Id="rId4" Type="http://schemas.openxmlformats.org/officeDocument/2006/relationships/image" Target="../media/image435.png"/><Relationship Id="rId3" Type="http://schemas.openxmlformats.org/officeDocument/2006/relationships/image" Target="../media/image434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7.xml"/></Relationships>
</file>

<file path=ppt/slides/_rels/slide111.xml.rels><?xml version='1.0' encoding='UTF-8' standalone='yes'?>
<Relationships xmlns="http://schemas.openxmlformats.org/package/2006/relationships"><Relationship Id="rId5" Type="http://schemas.openxmlformats.org/officeDocument/2006/relationships/image" Target="../media/image440.png"/><Relationship Id="rId4" Type="http://schemas.openxmlformats.org/officeDocument/2006/relationships/image" Target="../media/image439.png"/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7.xml"/></Relationships>
</file>

<file path=ppt/slides/_rels/slide112.xml.rels><?xml version='1.0' encoding='UTF-8' standalone='yes'?>
<Relationships xmlns="http://schemas.openxmlformats.org/package/2006/relationships"><Relationship Id="rId5" Type="http://schemas.openxmlformats.org/officeDocument/2006/relationships/image" Target="../media/image444.png"/><Relationship Id="rId4" Type="http://schemas.openxmlformats.org/officeDocument/2006/relationships/image" Target="../media/image443.png"/><Relationship Id="rId3" Type="http://schemas.openxmlformats.org/officeDocument/2006/relationships/image" Target="../media/image442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/Relationships>
</file>

<file path=ppt/slides/_rels/slide113.xml.rels><?xml version='1.0' encoding='UTF-8' standalone='yes'?>
<Relationships xmlns="http://schemas.openxmlformats.org/package/2006/relationships"><Relationship Id="rId5" Type="http://schemas.openxmlformats.org/officeDocument/2006/relationships/image" Target="../media/image448.png"/><Relationship Id="rId4" Type="http://schemas.openxmlformats.org/officeDocument/2006/relationships/image" Target="../media/image447.png"/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7.xml"/></Relationships>
</file>

<file path=ppt/slides/_rels/slide114.xml.rels><?xml version='1.0' encoding='UTF-8' standalone='yes'?>
<Relationships xmlns="http://schemas.openxmlformats.org/package/2006/relationships"><Relationship Id="rId5" Type="http://schemas.openxmlformats.org/officeDocument/2006/relationships/image" Target="../media/image452.png"/><Relationship Id="rId4" Type="http://schemas.openxmlformats.org/officeDocument/2006/relationships/image" Target="../media/image451.png"/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/Relationships>
</file>

<file path=ppt/slides/_rels/slide115.xml.rels><?xml version='1.0' encoding='UTF-8' standalone='yes'?>
<Relationships xmlns="http://schemas.openxmlformats.org/package/2006/relationships"><Relationship Id="rId5" Type="http://schemas.openxmlformats.org/officeDocument/2006/relationships/image" Target="../media/image456.png"/><Relationship Id="rId4" Type="http://schemas.openxmlformats.org/officeDocument/2006/relationships/image" Target="../media/image455.png"/><Relationship Id="rId3" Type="http://schemas.openxmlformats.org/officeDocument/2006/relationships/image" Target="../media/image45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7.xml"/></Relationships>
</file>

<file path=ppt/slides/_rels/slide116.xml.rels><?xml version='1.0' encoding='UTF-8' standalone='yes'?>
<Relationships xmlns="http://schemas.openxmlformats.org/package/2006/relationships"><Relationship Id="rId5" Type="http://schemas.openxmlformats.org/officeDocument/2006/relationships/image" Target="../media/image460.png"/><Relationship Id="rId4" Type="http://schemas.openxmlformats.org/officeDocument/2006/relationships/image" Target="../media/image459.png"/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7.xml"/></Relationships>
</file>

<file path=ppt/slides/_rels/slide117.xml.rels><?xml version='1.0' encoding='UTF-8' standalone='yes'?>
<Relationships xmlns="http://schemas.openxmlformats.org/package/2006/relationships"><Relationship Id="rId5" Type="http://schemas.openxmlformats.org/officeDocument/2006/relationships/image" Target="../media/image464.png"/><Relationship Id="rId4" Type="http://schemas.openxmlformats.org/officeDocument/2006/relationships/image" Target="../media/image463.png"/><Relationship Id="rId3" Type="http://schemas.openxmlformats.org/officeDocument/2006/relationships/image" Target="../media/image46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7.xml"/></Relationships>
</file>

<file path=ppt/slides/_rels/slide118.xml.rels><?xml version='1.0' encoding='UTF-8' standalone='yes'?>
<Relationships xmlns="http://schemas.openxmlformats.org/package/2006/relationships"><Relationship Id="rId5" Type="http://schemas.openxmlformats.org/officeDocument/2006/relationships/image" Target="../media/image468.png"/><Relationship Id="rId4" Type="http://schemas.openxmlformats.org/officeDocument/2006/relationships/image" Target="../media/image467.png"/><Relationship Id="rId3" Type="http://schemas.openxmlformats.org/officeDocument/2006/relationships/image" Target="../media/image466.png"/><Relationship Id="rId2" Type="http://schemas.openxmlformats.org/officeDocument/2006/relationships/image" Target="../media/image465.png"/><Relationship Id="rId1" Type="http://schemas.openxmlformats.org/officeDocument/2006/relationships/slideLayout" Target="../slideLayouts/slideLayout7.xml"/></Relationships>
</file>

<file path=ppt/slides/_rels/slide119.xml.rels><?xml version='1.0' encoding='UTF-8' standalone='yes'?>
<Relationships xmlns="http://schemas.openxmlformats.org/package/2006/relationships"><Relationship Id="rId5" Type="http://schemas.openxmlformats.org/officeDocument/2006/relationships/image" Target="../media/image472.png"/><Relationship Id="rId4" Type="http://schemas.openxmlformats.org/officeDocument/2006/relationships/image" Target="../media/image471.png"/><Relationship Id="rId3" Type="http://schemas.openxmlformats.org/officeDocument/2006/relationships/image" Target="../media/image470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20.xml.rels><?xml version='1.0' encoding='UTF-8' standalone='yes'?>
<Relationships xmlns="http://schemas.openxmlformats.org/package/2006/relationships"><Relationship Id="rId5" Type="http://schemas.openxmlformats.org/officeDocument/2006/relationships/image" Target="../media/image476.png"/><Relationship Id="rId4" Type="http://schemas.openxmlformats.org/officeDocument/2006/relationships/image" Target="../media/image475.png"/><Relationship Id="rId3" Type="http://schemas.openxmlformats.org/officeDocument/2006/relationships/image" Target="../media/image474.pn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7.xml"/></Relationships>
</file>

<file path=ppt/slides/_rels/slide121.xml.rels><?xml version='1.0' encoding='UTF-8' standalone='yes'?>
<Relationships xmlns="http://schemas.openxmlformats.org/package/2006/relationships"><Relationship Id="rId5" Type="http://schemas.openxmlformats.org/officeDocument/2006/relationships/image" Target="../media/image480.png"/><Relationship Id="rId4" Type="http://schemas.openxmlformats.org/officeDocument/2006/relationships/image" Target="../media/image479.png"/><Relationship Id="rId3" Type="http://schemas.openxmlformats.org/officeDocument/2006/relationships/image" Target="../media/image478.png"/><Relationship Id="rId2" Type="http://schemas.openxmlformats.org/officeDocument/2006/relationships/image" Target="../media/image477.png"/><Relationship Id="rId1" Type="http://schemas.openxmlformats.org/officeDocument/2006/relationships/slideLayout" Target="../slideLayouts/slideLayout7.xml"/></Relationships>
</file>

<file path=ppt/slides/_rels/slide122.xml.rels><?xml version='1.0' encoding='UTF-8' standalone='yes'?>
<Relationships xmlns="http://schemas.openxmlformats.org/package/2006/relationships"><Relationship Id="rId5" Type="http://schemas.openxmlformats.org/officeDocument/2006/relationships/image" Target="../media/image484.png"/><Relationship Id="rId4" Type="http://schemas.openxmlformats.org/officeDocument/2006/relationships/image" Target="../media/image483.png"/><Relationship Id="rId3" Type="http://schemas.openxmlformats.org/officeDocument/2006/relationships/image" Target="../media/image482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123.xml.rels><?xml version='1.0' encoding='UTF-8' standalone='yes'?>
<Relationships xmlns="http://schemas.openxmlformats.org/package/2006/relationships"><Relationship Id="rId5" Type="http://schemas.openxmlformats.org/officeDocument/2006/relationships/image" Target="../media/image488.png"/><Relationship Id="rId4" Type="http://schemas.openxmlformats.org/officeDocument/2006/relationships/image" Target="../media/image487.png"/><Relationship Id="rId3" Type="http://schemas.openxmlformats.org/officeDocument/2006/relationships/image" Target="../media/image486.png"/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7.xml"/></Relationships>
</file>

<file path=ppt/slides/_rels/slide124.xml.rels><?xml version='1.0' encoding='UTF-8' standalone='yes'?>
<Relationships xmlns="http://schemas.openxmlformats.org/package/2006/relationships"><Relationship Id="rId5" Type="http://schemas.openxmlformats.org/officeDocument/2006/relationships/image" Target="../media/image492.png"/><Relationship Id="rId4" Type="http://schemas.openxmlformats.org/officeDocument/2006/relationships/image" Target="../media/image491.png"/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7.xml"/></Relationships>
</file>

<file path=ppt/slides/_rels/slide125.xml.rels><?xml version='1.0' encoding='UTF-8' standalone='yes'?>
<Relationships xmlns="http://schemas.openxmlformats.org/package/2006/relationships"><Relationship Id="rId5" Type="http://schemas.openxmlformats.org/officeDocument/2006/relationships/image" Target="../media/image496.png"/><Relationship Id="rId4" Type="http://schemas.openxmlformats.org/officeDocument/2006/relationships/image" Target="../media/image495.png"/><Relationship Id="rId3" Type="http://schemas.openxmlformats.org/officeDocument/2006/relationships/image" Target="../media/image494.png"/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7.xml"/></Relationships>
</file>

<file path=ppt/slides/_rels/slide126.xml.rels><?xml version='1.0' encoding='UTF-8' standalone='yes'?>
<Relationships xmlns="http://schemas.openxmlformats.org/package/2006/relationships"><Relationship Id="rId5" Type="http://schemas.openxmlformats.org/officeDocument/2006/relationships/image" Target="../media/image500.png"/><Relationship Id="rId4" Type="http://schemas.openxmlformats.org/officeDocument/2006/relationships/image" Target="../media/image499.png"/><Relationship Id="rId3" Type="http://schemas.openxmlformats.org/officeDocument/2006/relationships/image" Target="../media/image498.png"/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7.xml"/></Relationships>
</file>

<file path=ppt/slides/_rels/slide127.xml.rels><?xml version='1.0' encoding='UTF-8' standalone='yes'?>
<Relationships xmlns="http://schemas.openxmlformats.org/package/2006/relationships"><Relationship Id="rId5" Type="http://schemas.openxmlformats.org/officeDocument/2006/relationships/image" Target="../media/image504.png"/><Relationship Id="rId4" Type="http://schemas.openxmlformats.org/officeDocument/2006/relationships/image" Target="../media/image503.png"/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7.xml"/></Relationships>
</file>

<file path=ppt/slides/_rels/slide128.xml.rels><?xml version='1.0' encoding='UTF-8' standalone='yes'?>
<Relationships xmlns="http://schemas.openxmlformats.org/package/2006/relationships"><Relationship Id="rId5" Type="http://schemas.openxmlformats.org/officeDocument/2006/relationships/image" Target="../media/image508.png"/><Relationship Id="rId4" Type="http://schemas.openxmlformats.org/officeDocument/2006/relationships/image" Target="../media/image507.png"/><Relationship Id="rId3" Type="http://schemas.openxmlformats.org/officeDocument/2006/relationships/image" Target="../media/image506.png"/><Relationship Id="rId2" Type="http://schemas.openxmlformats.org/officeDocument/2006/relationships/image" Target="../media/image505.png"/><Relationship Id="rId1" Type="http://schemas.openxmlformats.org/officeDocument/2006/relationships/slideLayout" Target="../slideLayouts/slideLayout7.xml"/></Relationships>
</file>

<file path=ppt/slides/_rels/slide129.xml.rels><?xml version='1.0' encoding='UTF-8' standalone='yes'?>
<Relationships xmlns="http://schemas.openxmlformats.org/package/2006/relationships"><Relationship Id="rId5" Type="http://schemas.openxmlformats.org/officeDocument/2006/relationships/image" Target="../media/image512.png"/><Relationship Id="rId4" Type="http://schemas.openxmlformats.org/officeDocument/2006/relationships/image" Target="../media/image511.png"/><Relationship Id="rId3" Type="http://schemas.openxmlformats.org/officeDocument/2006/relationships/image" Target="../media/image510.png"/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0.xml.rels><?xml version='1.0' encoding='UTF-8' standalone='yes'?>
<Relationships xmlns="http://schemas.openxmlformats.org/package/2006/relationships"><Relationship Id="rId5" Type="http://schemas.openxmlformats.org/officeDocument/2006/relationships/image" Target="../media/image516.png"/><Relationship Id="rId4" Type="http://schemas.openxmlformats.org/officeDocument/2006/relationships/image" Target="../media/image515.png"/><Relationship Id="rId3" Type="http://schemas.openxmlformats.org/officeDocument/2006/relationships/image" Target="../media/image514.pn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7.xml"/></Relationships>
</file>

<file path=ppt/slides/_rels/slide131.xml.rels><?xml version='1.0' encoding='UTF-8' standalone='yes'?>
<Relationships xmlns="http://schemas.openxmlformats.org/package/2006/relationships"><Relationship Id="rId5" Type="http://schemas.openxmlformats.org/officeDocument/2006/relationships/image" Target="../media/image520.png"/><Relationship Id="rId4" Type="http://schemas.openxmlformats.org/officeDocument/2006/relationships/image" Target="../media/image519.png"/><Relationship Id="rId3" Type="http://schemas.openxmlformats.org/officeDocument/2006/relationships/image" Target="../media/image518.pn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7.xml"/></Relationships>
</file>

<file path=ppt/slides/_rels/slide132.xml.rels><?xml version='1.0' encoding='UTF-8' standalone='yes'?>
<Relationships xmlns="http://schemas.openxmlformats.org/package/2006/relationships"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7.xml"/></Relationships>
</file>

<file path=ppt/slides/_rels/slide133.xml.rels><?xml version='1.0' encoding='UTF-8' standalone='yes'?>
<Relationships xmlns="http://schemas.openxmlformats.org/package/2006/relationships"><Relationship Id="rId5" Type="http://schemas.openxmlformats.org/officeDocument/2006/relationships/image" Target="../media/image528.png"/><Relationship Id="rId4" Type="http://schemas.openxmlformats.org/officeDocument/2006/relationships/image" Target="../media/image527.png"/><Relationship Id="rId3" Type="http://schemas.openxmlformats.org/officeDocument/2006/relationships/image" Target="../media/image526.png"/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7.xml"/></Relationships>
</file>

<file path=ppt/slides/_rels/slide134.xml.rels><?xml version='1.0' encoding='UTF-8' standalone='yes'?>
<Relationships xmlns="http://schemas.openxmlformats.org/package/2006/relationships"><Relationship Id="rId5" Type="http://schemas.openxmlformats.org/officeDocument/2006/relationships/image" Target="../media/image532.png"/><Relationship Id="rId4" Type="http://schemas.openxmlformats.org/officeDocument/2006/relationships/image" Target="../media/image531.png"/><Relationship Id="rId3" Type="http://schemas.openxmlformats.org/officeDocument/2006/relationships/image" Target="../media/image530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7.xml"/></Relationships>
</file>

<file path=ppt/slides/_rels/slide135.xml.rels><?xml version='1.0' encoding='UTF-8' standalone='yes'?>
<Relationships xmlns="http://schemas.openxmlformats.org/package/2006/relationships"><Relationship Id="rId5" Type="http://schemas.openxmlformats.org/officeDocument/2006/relationships/image" Target="../media/image536.png"/><Relationship Id="rId4" Type="http://schemas.openxmlformats.org/officeDocument/2006/relationships/image" Target="../media/image535.png"/><Relationship Id="rId3" Type="http://schemas.openxmlformats.org/officeDocument/2006/relationships/image" Target="../media/image534.png"/><Relationship Id="rId2" Type="http://schemas.openxmlformats.org/officeDocument/2006/relationships/image" Target="../media/image533.png"/><Relationship Id="rId1" Type="http://schemas.openxmlformats.org/officeDocument/2006/relationships/slideLayout" Target="../slideLayouts/slideLayout7.xml"/></Relationships>
</file>

<file path=ppt/slides/_rels/slide136.xml.rels><?xml version='1.0' encoding='UTF-8' standalone='yes'?>
<Relationships xmlns="http://schemas.openxmlformats.org/package/2006/relationships"><Relationship Id="rId5" Type="http://schemas.openxmlformats.org/officeDocument/2006/relationships/image" Target="../media/image540.png"/><Relationship Id="rId4" Type="http://schemas.openxmlformats.org/officeDocument/2006/relationships/image" Target="../media/image539.png"/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7.xml"/></Relationships>
</file>

<file path=ppt/slides/_rels/slide137.xml.rels><?xml version='1.0' encoding='UTF-8' standalone='yes'?>
<Relationships xmlns="http://schemas.openxmlformats.org/package/2006/relationships"><Relationship Id="rId5" Type="http://schemas.openxmlformats.org/officeDocument/2006/relationships/image" Target="../media/image544.png"/><Relationship Id="rId4" Type="http://schemas.openxmlformats.org/officeDocument/2006/relationships/image" Target="../media/image543.png"/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/Relationships>
</file>

<file path=ppt/slides/_rels/slide138.xml.rels><?xml version='1.0' encoding='UTF-8' standalone='yes'?>
<Relationships xmlns="http://schemas.openxmlformats.org/package/2006/relationships"><Relationship Id="rId5" Type="http://schemas.openxmlformats.org/officeDocument/2006/relationships/image" Target="../media/image548.png"/><Relationship Id="rId4" Type="http://schemas.openxmlformats.org/officeDocument/2006/relationships/image" Target="../media/image547.png"/><Relationship Id="rId3" Type="http://schemas.openxmlformats.org/officeDocument/2006/relationships/image" Target="../media/image546.png"/><Relationship Id="rId2" Type="http://schemas.openxmlformats.org/officeDocument/2006/relationships/image" Target="../media/image545.png"/><Relationship Id="rId1" Type="http://schemas.openxmlformats.org/officeDocument/2006/relationships/slideLayout" Target="../slideLayouts/slideLayout7.xml"/></Relationships>
</file>

<file path=ppt/slides/_rels/slide139.xml.rels><?xml version='1.0' encoding='UTF-8' standalone='yes'?>
<Relationships xmlns="http://schemas.openxmlformats.org/package/2006/relationships"><Relationship Id="rId5" Type="http://schemas.openxmlformats.org/officeDocument/2006/relationships/image" Target="../media/image552.png"/><Relationship Id="rId4" Type="http://schemas.openxmlformats.org/officeDocument/2006/relationships/image" Target="../media/image551.png"/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0.xml.rels><?xml version='1.0' encoding='UTF-8' standalone='yes'?>
<Relationships xmlns="http://schemas.openxmlformats.org/package/2006/relationships"><Relationship Id="rId5" Type="http://schemas.openxmlformats.org/officeDocument/2006/relationships/image" Target="../media/image556.png"/><Relationship Id="rId4" Type="http://schemas.openxmlformats.org/officeDocument/2006/relationships/image" Target="../media/image555.png"/><Relationship Id="rId3" Type="http://schemas.openxmlformats.org/officeDocument/2006/relationships/image" Target="../media/image554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7.xml"/></Relationships>
</file>

<file path=ppt/slides/_rels/slide141.xml.rels><?xml version='1.0' encoding='UTF-8' standalone='yes'?>
<Relationships xmlns="http://schemas.openxmlformats.org/package/2006/relationships"><Relationship Id="rId5" Type="http://schemas.openxmlformats.org/officeDocument/2006/relationships/image" Target="../media/image560.png"/><Relationship Id="rId4" Type="http://schemas.openxmlformats.org/officeDocument/2006/relationships/image" Target="../media/image559.png"/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/Relationships>
</file>

<file path=ppt/slides/_rels/slide142.xml.rels><?xml version='1.0' encoding='UTF-8' standalone='yes'?>
<Relationships xmlns="http://schemas.openxmlformats.org/package/2006/relationships"><Relationship Id="rId5" Type="http://schemas.openxmlformats.org/officeDocument/2006/relationships/image" Target="../media/image564.png"/><Relationship Id="rId4" Type="http://schemas.openxmlformats.org/officeDocument/2006/relationships/image" Target="../media/image563.png"/><Relationship Id="rId3" Type="http://schemas.openxmlformats.org/officeDocument/2006/relationships/image" Target="../media/image562.png"/><Relationship Id="rId2" Type="http://schemas.openxmlformats.org/officeDocument/2006/relationships/image" Target="../media/image561.png"/><Relationship Id="rId1" Type="http://schemas.openxmlformats.org/officeDocument/2006/relationships/slideLayout" Target="../slideLayouts/slideLayout7.xml"/></Relationships>
</file>

<file path=ppt/slides/_rels/slide143.xml.rels><?xml version='1.0' encoding='UTF-8' standalone='yes'?>
<Relationships xmlns="http://schemas.openxmlformats.org/package/2006/relationships"><Relationship Id="rId5" Type="http://schemas.openxmlformats.org/officeDocument/2006/relationships/image" Target="../media/image568.png"/><Relationship Id="rId4" Type="http://schemas.openxmlformats.org/officeDocument/2006/relationships/image" Target="../media/image567.png"/><Relationship Id="rId3" Type="http://schemas.openxmlformats.org/officeDocument/2006/relationships/image" Target="../media/image566.png"/><Relationship Id="rId2" Type="http://schemas.openxmlformats.org/officeDocument/2006/relationships/image" Target="../media/image565.png"/><Relationship Id="rId1" Type="http://schemas.openxmlformats.org/officeDocument/2006/relationships/slideLayout" Target="../slideLayouts/slideLayout7.xml"/></Relationships>
</file>

<file path=ppt/slides/_rels/slide144.xml.rels><?xml version='1.0' encoding='UTF-8' standalone='yes'?>
<Relationships xmlns="http://schemas.openxmlformats.org/package/2006/relationships"><Relationship Id="rId5" Type="http://schemas.openxmlformats.org/officeDocument/2006/relationships/image" Target="../media/image572.png"/><Relationship Id="rId4" Type="http://schemas.openxmlformats.org/officeDocument/2006/relationships/image" Target="../media/image571.png"/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7.xml"/></Relationships>
</file>

<file path=ppt/slides/_rels/slide145.xml.rels><?xml version='1.0' encoding='UTF-8' standalone='yes'?>
<Relationships xmlns="http://schemas.openxmlformats.org/package/2006/relationships"><Relationship Id="rId5" Type="http://schemas.openxmlformats.org/officeDocument/2006/relationships/image" Target="../media/image576.png"/><Relationship Id="rId4" Type="http://schemas.openxmlformats.org/officeDocument/2006/relationships/image" Target="../media/image575.png"/><Relationship Id="rId3" Type="http://schemas.openxmlformats.org/officeDocument/2006/relationships/image" Target="../media/image574.png"/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7.xml"/></Relationships>
</file>

<file path=ppt/slides/_rels/slide146.xml.rels><?xml version='1.0' encoding='UTF-8' standalone='yes'?>
<Relationships xmlns="http://schemas.openxmlformats.org/package/2006/relationships"><Relationship Id="rId5" Type="http://schemas.openxmlformats.org/officeDocument/2006/relationships/image" Target="../media/image580.png"/><Relationship Id="rId4" Type="http://schemas.openxmlformats.org/officeDocument/2006/relationships/image" Target="../media/image579.png"/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7.xml"/></Relationships>
</file>

<file path=ppt/slides/_rels/slide147.xml.rels><?xml version='1.0' encoding='UTF-8' standalone='yes'?>
<Relationships xmlns="http://schemas.openxmlformats.org/package/2006/relationships"><Relationship Id="rId5" Type="http://schemas.openxmlformats.org/officeDocument/2006/relationships/image" Target="../media/image584.png"/><Relationship Id="rId4" Type="http://schemas.openxmlformats.org/officeDocument/2006/relationships/image" Target="../media/image583.png"/><Relationship Id="rId3" Type="http://schemas.openxmlformats.org/officeDocument/2006/relationships/image" Target="../media/image582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7.xml"/></Relationships>
</file>

<file path=ppt/slides/_rels/slide148.xml.rels><?xml version='1.0' encoding='UTF-8' standalone='yes'?>
<Relationships xmlns="http://schemas.openxmlformats.org/package/2006/relationships"><Relationship Id="rId5" Type="http://schemas.openxmlformats.org/officeDocument/2006/relationships/image" Target="../media/image588.png"/><Relationship Id="rId4" Type="http://schemas.openxmlformats.org/officeDocument/2006/relationships/image" Target="../media/image587.png"/><Relationship Id="rId3" Type="http://schemas.openxmlformats.org/officeDocument/2006/relationships/image" Target="../media/image586.png"/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7.xml"/></Relationships>
</file>

<file path=ppt/slides/_rels/slide149.xml.rels><?xml version='1.0' encoding='UTF-8' standalone='yes'?>
<Relationships xmlns="http://schemas.openxmlformats.org/package/2006/relationships"><Relationship Id="rId5" Type="http://schemas.openxmlformats.org/officeDocument/2006/relationships/image" Target="../media/image592.png"/><Relationship Id="rId4" Type="http://schemas.openxmlformats.org/officeDocument/2006/relationships/image" Target="../media/image591.png"/><Relationship Id="rId3" Type="http://schemas.openxmlformats.org/officeDocument/2006/relationships/image" Target="../media/image590.png"/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50.xml.rels><?xml version='1.0' encoding='UTF-8' standalone='yes'?>
<Relationships xmlns="http://schemas.openxmlformats.org/package/2006/relationships"><Relationship Id="rId5" Type="http://schemas.openxmlformats.org/officeDocument/2006/relationships/image" Target="../media/image596.png"/><Relationship Id="rId4" Type="http://schemas.openxmlformats.org/officeDocument/2006/relationships/image" Target="../media/image595.png"/><Relationship Id="rId3" Type="http://schemas.openxmlformats.org/officeDocument/2006/relationships/image" Target="../media/image594.png"/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7.xml"/></Relationships>
</file>

<file path=ppt/slides/_rels/slide151.xml.rels><?xml version='1.0' encoding='UTF-8' standalone='yes'?>
<Relationships xmlns="http://schemas.openxmlformats.org/package/2006/relationships"><Relationship Id="rId5" Type="http://schemas.openxmlformats.org/officeDocument/2006/relationships/image" Target="../media/image600.png"/><Relationship Id="rId4" Type="http://schemas.openxmlformats.org/officeDocument/2006/relationships/image" Target="../media/image599.png"/><Relationship Id="rId3" Type="http://schemas.openxmlformats.org/officeDocument/2006/relationships/image" Target="../media/image598.png"/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7.xml"/></Relationships>
</file>

<file path=ppt/slides/_rels/slide152.xml.rels><?xml version='1.0' encoding='UTF-8' standalone='yes'?>
<Relationships xmlns="http://schemas.openxmlformats.org/package/2006/relationships"><Relationship Id="rId5" Type="http://schemas.openxmlformats.org/officeDocument/2006/relationships/image" Target="../media/image604.png"/><Relationship Id="rId4" Type="http://schemas.openxmlformats.org/officeDocument/2006/relationships/image" Target="../media/image603.png"/><Relationship Id="rId3" Type="http://schemas.openxmlformats.org/officeDocument/2006/relationships/image" Target="../media/image602.png"/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7.xml"/></Relationships>
</file>

<file path=ppt/slides/_rels/slide153.xml.rels><?xml version='1.0' encoding='UTF-8' standalone='yes'?>
<Relationships xmlns="http://schemas.openxmlformats.org/package/2006/relationships"><Relationship Id="rId5" Type="http://schemas.openxmlformats.org/officeDocument/2006/relationships/image" Target="../media/image608.png"/><Relationship Id="rId4" Type="http://schemas.openxmlformats.org/officeDocument/2006/relationships/image" Target="../media/image607.png"/><Relationship Id="rId3" Type="http://schemas.openxmlformats.org/officeDocument/2006/relationships/image" Target="../media/image606.png"/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7.xml"/></Relationships>
</file>

<file path=ppt/slides/_rels/slide154.xml.rels><?xml version='1.0' encoding='UTF-8' standalone='yes'?>
<Relationships xmlns="http://schemas.openxmlformats.org/package/2006/relationships"><Relationship Id="rId5" Type="http://schemas.openxmlformats.org/officeDocument/2006/relationships/image" Target="../media/image612.png"/><Relationship Id="rId4" Type="http://schemas.openxmlformats.org/officeDocument/2006/relationships/image" Target="../media/image611.png"/><Relationship Id="rId3" Type="http://schemas.openxmlformats.org/officeDocument/2006/relationships/image" Target="../media/image610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7.xml"/></Relationships>
</file>

<file path=ppt/slides/_rels/slide155.xml.rels><?xml version='1.0' encoding='UTF-8' standalone='yes'?>
<Relationships xmlns="http://schemas.openxmlformats.org/package/2006/relationships"><Relationship Id="rId5" Type="http://schemas.openxmlformats.org/officeDocument/2006/relationships/image" Target="../media/image616.png"/><Relationship Id="rId4" Type="http://schemas.openxmlformats.org/officeDocument/2006/relationships/image" Target="../media/image615.png"/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7.xml"/></Relationships>
</file>

<file path=ppt/slides/_rels/slide156.xml.rels><?xml version='1.0' encoding='UTF-8' standalone='yes'?>
<Relationships xmlns="http://schemas.openxmlformats.org/package/2006/relationships"><Relationship Id="rId5" Type="http://schemas.openxmlformats.org/officeDocument/2006/relationships/image" Target="../media/image620.png"/><Relationship Id="rId4" Type="http://schemas.openxmlformats.org/officeDocument/2006/relationships/image" Target="../media/image619.png"/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7.xml"/></Relationships>
</file>

<file path=ppt/slides/_rels/slide157.xml.rels><?xml version='1.0' encoding='UTF-8' standalone='yes'?>
<Relationships xmlns="http://schemas.openxmlformats.org/package/2006/relationships"><Relationship Id="rId5" Type="http://schemas.openxmlformats.org/officeDocument/2006/relationships/image" Target="../media/image624.png"/><Relationship Id="rId4" Type="http://schemas.openxmlformats.org/officeDocument/2006/relationships/image" Target="../media/image623.png"/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7.xml"/></Relationships>
</file>

<file path=ppt/slides/_rels/slide158.xml.rels><?xml version='1.0' encoding='UTF-8' standalone='yes'?>
<Relationships xmlns="http://schemas.openxmlformats.org/package/2006/relationships"><Relationship Id="rId5" Type="http://schemas.openxmlformats.org/officeDocument/2006/relationships/image" Target="../media/image628.png"/><Relationship Id="rId4" Type="http://schemas.openxmlformats.org/officeDocument/2006/relationships/image" Target="../media/image627.png"/><Relationship Id="rId3" Type="http://schemas.openxmlformats.org/officeDocument/2006/relationships/image" Target="../media/image626.png"/><Relationship Id="rId2" Type="http://schemas.openxmlformats.org/officeDocument/2006/relationships/image" Target="../media/image625.png"/><Relationship Id="rId1" Type="http://schemas.openxmlformats.org/officeDocument/2006/relationships/slideLayout" Target="../slideLayouts/slideLayout7.xml"/></Relationships>
</file>

<file path=ppt/slides/_rels/slide159.xml.rels><?xml version='1.0' encoding='UTF-8' standalone='yes'?>
<Relationships xmlns="http://schemas.openxmlformats.org/package/2006/relationships"><Relationship Id="rId5" Type="http://schemas.openxmlformats.org/officeDocument/2006/relationships/image" Target="../media/image632.png"/><Relationship Id="rId4" Type="http://schemas.openxmlformats.org/officeDocument/2006/relationships/image" Target="../media/image631.png"/><Relationship Id="rId3" Type="http://schemas.openxmlformats.org/officeDocument/2006/relationships/image" Target="../media/image630.png"/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0.xml.rels><?xml version='1.0' encoding='UTF-8' standalone='yes'?>
<Relationships xmlns="http://schemas.openxmlformats.org/package/2006/relationships"><Relationship Id="rId5" Type="http://schemas.openxmlformats.org/officeDocument/2006/relationships/image" Target="../media/image636.png"/><Relationship Id="rId4" Type="http://schemas.openxmlformats.org/officeDocument/2006/relationships/image" Target="../media/image635.png"/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7.xml"/></Relationships>
</file>

<file path=ppt/slides/_rels/slide161.xml.rels><?xml version='1.0' encoding='UTF-8' standalone='yes'?>
<Relationships xmlns="http://schemas.openxmlformats.org/package/2006/relationships"><Relationship Id="rId5" Type="http://schemas.openxmlformats.org/officeDocument/2006/relationships/image" Target="../media/image640.png"/><Relationship Id="rId4" Type="http://schemas.openxmlformats.org/officeDocument/2006/relationships/image" Target="../media/image639.png"/><Relationship Id="rId3" Type="http://schemas.openxmlformats.org/officeDocument/2006/relationships/image" Target="../media/image638.png"/><Relationship Id="rId2" Type="http://schemas.openxmlformats.org/officeDocument/2006/relationships/image" Target="../media/image637.png"/><Relationship Id="rId1" Type="http://schemas.openxmlformats.org/officeDocument/2006/relationships/slideLayout" Target="../slideLayouts/slideLayout7.xml"/></Relationships>
</file>

<file path=ppt/slides/_rels/slide162.xml.rels><?xml version='1.0' encoding='UTF-8' standalone='yes'?>
<Relationships xmlns="http://schemas.openxmlformats.org/package/2006/relationships"><Relationship Id="rId5" Type="http://schemas.openxmlformats.org/officeDocument/2006/relationships/image" Target="../media/image644.png"/><Relationship Id="rId4" Type="http://schemas.openxmlformats.org/officeDocument/2006/relationships/image" Target="../media/image643.png"/><Relationship Id="rId3" Type="http://schemas.openxmlformats.org/officeDocument/2006/relationships/image" Target="../media/image642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7.xml"/></Relationships>
</file>

<file path=ppt/slides/_rels/slide163.xml.rels><?xml version='1.0' encoding='UTF-8' standalone='yes'?>
<Relationships xmlns="http://schemas.openxmlformats.org/package/2006/relationships"><Relationship Id="rId5" Type="http://schemas.openxmlformats.org/officeDocument/2006/relationships/image" Target="../media/image648.png"/><Relationship Id="rId4" Type="http://schemas.openxmlformats.org/officeDocument/2006/relationships/image" Target="../media/image647.png"/><Relationship Id="rId3" Type="http://schemas.openxmlformats.org/officeDocument/2006/relationships/image" Target="../media/image646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7.xml"/></Relationships>
</file>

<file path=ppt/slides/_rels/slide164.xml.rels><?xml version='1.0' encoding='UTF-8' standalone='yes'?>
<Relationships xmlns="http://schemas.openxmlformats.org/package/2006/relationships"><Relationship Id="rId5" Type="http://schemas.openxmlformats.org/officeDocument/2006/relationships/image" Target="../media/image652.png"/><Relationship Id="rId4" Type="http://schemas.openxmlformats.org/officeDocument/2006/relationships/image" Target="../media/image651.png"/><Relationship Id="rId3" Type="http://schemas.openxmlformats.org/officeDocument/2006/relationships/image" Target="../media/image650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7.xml"/></Relationships>
</file>

<file path=ppt/slides/_rels/slide165.xml.rels><?xml version='1.0' encoding='UTF-8' standalone='yes'?>
<Relationships xmlns="http://schemas.openxmlformats.org/package/2006/relationships"><Relationship Id="rId5" Type="http://schemas.openxmlformats.org/officeDocument/2006/relationships/image" Target="../media/image656.png"/><Relationship Id="rId4" Type="http://schemas.openxmlformats.org/officeDocument/2006/relationships/image" Target="../media/image655.png"/><Relationship Id="rId3" Type="http://schemas.openxmlformats.org/officeDocument/2006/relationships/image" Target="../media/image654.png"/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7.xml"/></Relationships>
</file>

<file path=ppt/slides/_rels/slide166.xml.rels><?xml version='1.0' encoding='UTF-8' standalone='yes'?>
<Relationships xmlns="http://schemas.openxmlformats.org/package/2006/relationships"><Relationship Id="rId5" Type="http://schemas.openxmlformats.org/officeDocument/2006/relationships/image" Target="../media/image660.png"/><Relationship Id="rId4" Type="http://schemas.openxmlformats.org/officeDocument/2006/relationships/image" Target="../media/image659.png"/><Relationship Id="rId3" Type="http://schemas.openxmlformats.org/officeDocument/2006/relationships/image" Target="../media/image658.png"/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7.xml"/></Relationships>
</file>

<file path=ppt/slides/_rels/slide167.xml.rels><?xml version='1.0' encoding='UTF-8' standalone='yes'?>
<Relationships xmlns="http://schemas.openxmlformats.org/package/2006/relationships"><Relationship Id="rId5" Type="http://schemas.openxmlformats.org/officeDocument/2006/relationships/image" Target="../media/image664.png"/><Relationship Id="rId4" Type="http://schemas.openxmlformats.org/officeDocument/2006/relationships/image" Target="../media/image663.png"/><Relationship Id="rId3" Type="http://schemas.openxmlformats.org/officeDocument/2006/relationships/image" Target="../media/image662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7.xml"/></Relationships>
</file>

<file path=ppt/slides/_rels/slide168.xml.rels><?xml version='1.0' encoding='UTF-8' standalone='yes'?>
<Relationships xmlns="http://schemas.openxmlformats.org/package/2006/relationships"><Relationship Id="rId5" Type="http://schemas.openxmlformats.org/officeDocument/2006/relationships/image" Target="../media/image668.png"/><Relationship Id="rId4" Type="http://schemas.openxmlformats.org/officeDocument/2006/relationships/image" Target="../media/image667.png"/><Relationship Id="rId3" Type="http://schemas.openxmlformats.org/officeDocument/2006/relationships/image" Target="../media/image666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7.xml"/></Relationships>
</file>

<file path=ppt/slides/_rels/slide169.xml.rels><?xml version='1.0' encoding='UTF-8' standalone='yes'?>
<Relationships xmlns="http://schemas.openxmlformats.org/package/2006/relationships"><Relationship Id="rId5" Type="http://schemas.openxmlformats.org/officeDocument/2006/relationships/image" Target="../media/image672.png"/><Relationship Id="rId4" Type="http://schemas.openxmlformats.org/officeDocument/2006/relationships/image" Target="../media/image671.png"/><Relationship Id="rId3" Type="http://schemas.openxmlformats.org/officeDocument/2006/relationships/image" Target="../media/image670.png"/><Relationship Id="rId2" Type="http://schemas.openxmlformats.org/officeDocument/2006/relationships/image" Target="../media/image669.pn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70.xml.rels><?xml version='1.0' encoding='UTF-8' standalone='yes'?>
<Relationships xmlns="http://schemas.openxmlformats.org/package/2006/relationships"><Relationship Id="rId5" Type="http://schemas.openxmlformats.org/officeDocument/2006/relationships/image" Target="../media/image676.png"/><Relationship Id="rId4" Type="http://schemas.openxmlformats.org/officeDocument/2006/relationships/image" Target="../media/image675.png"/><Relationship Id="rId3" Type="http://schemas.openxmlformats.org/officeDocument/2006/relationships/image" Target="../media/image674.png"/><Relationship Id="rId2" Type="http://schemas.openxmlformats.org/officeDocument/2006/relationships/image" Target="../media/image673.png"/><Relationship Id="rId1" Type="http://schemas.openxmlformats.org/officeDocument/2006/relationships/slideLayout" Target="../slideLayouts/slideLayout7.xml"/></Relationships>
</file>

<file path=ppt/slides/_rels/slide171.xml.rels><?xml version='1.0' encoding='UTF-8' standalone='yes'?>
<Relationships xmlns="http://schemas.openxmlformats.org/package/2006/relationships"><Relationship Id="rId5" Type="http://schemas.openxmlformats.org/officeDocument/2006/relationships/image" Target="../media/image680.png"/><Relationship Id="rId4" Type="http://schemas.openxmlformats.org/officeDocument/2006/relationships/image" Target="../media/image679.png"/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7.xml"/></Relationships>
</file>

<file path=ppt/slides/_rels/slide172.xml.rels><?xml version='1.0' encoding='UTF-8' standalone='yes'?>
<Relationships xmlns="http://schemas.openxmlformats.org/package/2006/relationships"><Relationship Id="rId5" Type="http://schemas.openxmlformats.org/officeDocument/2006/relationships/image" Target="../media/image684.png"/><Relationship Id="rId4" Type="http://schemas.openxmlformats.org/officeDocument/2006/relationships/image" Target="../media/image683.png"/><Relationship Id="rId3" Type="http://schemas.openxmlformats.org/officeDocument/2006/relationships/image" Target="../media/image682.png"/><Relationship Id="rId2" Type="http://schemas.openxmlformats.org/officeDocument/2006/relationships/image" Target="../media/image681.png"/><Relationship Id="rId1" Type="http://schemas.openxmlformats.org/officeDocument/2006/relationships/slideLayout" Target="../slideLayouts/slideLayout7.xml"/></Relationships>
</file>

<file path=ppt/slides/_rels/slide173.xml.rels><?xml version='1.0' encoding='UTF-8' standalone='yes'?>
<Relationships xmlns="http://schemas.openxmlformats.org/package/2006/relationships"><Relationship Id="rId5" Type="http://schemas.openxmlformats.org/officeDocument/2006/relationships/image" Target="../media/image688.png"/><Relationship Id="rId4" Type="http://schemas.openxmlformats.org/officeDocument/2006/relationships/image" Target="../media/image687.png"/><Relationship Id="rId3" Type="http://schemas.openxmlformats.org/officeDocument/2006/relationships/image" Target="../media/image686.png"/><Relationship Id="rId2" Type="http://schemas.openxmlformats.org/officeDocument/2006/relationships/image" Target="../media/image685.png"/><Relationship Id="rId1" Type="http://schemas.openxmlformats.org/officeDocument/2006/relationships/slideLayout" Target="../slideLayouts/slideLayout7.xml"/></Relationships>
</file>

<file path=ppt/slides/_rels/slide174.xml.rels><?xml version='1.0' encoding='UTF-8' standalone='yes'?>
<Relationships xmlns="http://schemas.openxmlformats.org/package/2006/relationships"><Relationship Id="rId5" Type="http://schemas.openxmlformats.org/officeDocument/2006/relationships/image" Target="../media/image692.png"/><Relationship Id="rId4" Type="http://schemas.openxmlformats.org/officeDocument/2006/relationships/image" Target="../media/image691.png"/><Relationship Id="rId3" Type="http://schemas.openxmlformats.org/officeDocument/2006/relationships/image" Target="../media/image690.png"/><Relationship Id="rId2" Type="http://schemas.openxmlformats.org/officeDocument/2006/relationships/image" Target="../media/image689.png"/><Relationship Id="rId1" Type="http://schemas.openxmlformats.org/officeDocument/2006/relationships/slideLayout" Target="../slideLayouts/slideLayout7.xml"/></Relationships>
</file>

<file path=ppt/slides/_rels/slide175.xml.rels><?xml version='1.0' encoding='UTF-8' standalone='yes'?>
<Relationships xmlns="http://schemas.openxmlformats.org/package/2006/relationships"><Relationship Id="rId5" Type="http://schemas.openxmlformats.org/officeDocument/2006/relationships/image" Target="../media/image696.png"/><Relationship Id="rId4" Type="http://schemas.openxmlformats.org/officeDocument/2006/relationships/image" Target="../media/image695.png"/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7.xml"/></Relationships>
</file>

<file path=ppt/slides/_rels/slide176.xml.rels><?xml version='1.0' encoding='UTF-8' standalone='yes'?>
<Relationships xmlns="http://schemas.openxmlformats.org/package/2006/relationships"><Relationship Id="rId5" Type="http://schemas.openxmlformats.org/officeDocument/2006/relationships/image" Target="../media/image700.png"/><Relationship Id="rId4" Type="http://schemas.openxmlformats.org/officeDocument/2006/relationships/image" Target="../media/image699.png"/><Relationship Id="rId3" Type="http://schemas.openxmlformats.org/officeDocument/2006/relationships/image" Target="../media/image698.png"/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5" Type="http://schemas.openxmlformats.org/officeDocument/2006/relationships/image" Target="../media/image212.png"/><Relationship Id="rId4" Type="http://schemas.openxmlformats.org/officeDocument/2006/relationships/image" Target="../media/image211.png"/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5" Type="http://schemas.openxmlformats.org/officeDocument/2006/relationships/image" Target="../media/image216.png"/><Relationship Id="rId4" Type="http://schemas.openxmlformats.org/officeDocument/2006/relationships/image" Target="../media/image215.png"/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5" Type="http://schemas.openxmlformats.org/officeDocument/2006/relationships/image" Target="../media/image224.png"/><Relationship Id="rId4" Type="http://schemas.openxmlformats.org/officeDocument/2006/relationships/image" Target="../media/image223.png"/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5" Type="http://schemas.openxmlformats.org/officeDocument/2006/relationships/image" Target="../media/image236.png"/><Relationship Id="rId4" Type="http://schemas.openxmlformats.org/officeDocument/2006/relationships/image" Target="../media/image235.png"/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5" Type="http://schemas.openxmlformats.org/officeDocument/2006/relationships/image" Target="../media/image244.png"/><Relationship Id="rId4" Type="http://schemas.openxmlformats.org/officeDocument/2006/relationships/image" Target="../media/image243.png"/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5" Type="http://schemas.openxmlformats.org/officeDocument/2006/relationships/image" Target="../media/image248.png"/><Relationship Id="rId4" Type="http://schemas.openxmlformats.org/officeDocument/2006/relationships/image" Target="../media/image247.png"/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5" Type="http://schemas.openxmlformats.org/officeDocument/2006/relationships/image" Target="../media/image256.png"/><Relationship Id="rId4" Type="http://schemas.openxmlformats.org/officeDocument/2006/relationships/image" Target="../media/image255.png"/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5" Type="http://schemas.openxmlformats.org/officeDocument/2006/relationships/image" Target="../media/image260.png"/><Relationship Id="rId4" Type="http://schemas.openxmlformats.org/officeDocument/2006/relationships/image" Target="../media/image259.png"/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5" Type="http://schemas.openxmlformats.org/officeDocument/2006/relationships/image" Target="../media/image264.png"/><Relationship Id="rId4" Type="http://schemas.openxmlformats.org/officeDocument/2006/relationships/image" Target="../media/image263.png"/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5" Type="http://schemas.openxmlformats.org/officeDocument/2006/relationships/image" Target="../media/image268.png"/><Relationship Id="rId4" Type="http://schemas.openxmlformats.org/officeDocument/2006/relationships/image" Target="../media/image267.png"/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5" Type="http://schemas.openxmlformats.org/officeDocument/2006/relationships/image" Target="../media/image272.png"/><Relationship Id="rId4" Type="http://schemas.openxmlformats.org/officeDocument/2006/relationships/image" Target="../media/image271.png"/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5" Type="http://schemas.openxmlformats.org/officeDocument/2006/relationships/image" Target="../media/image276.png"/><Relationship Id="rId4" Type="http://schemas.openxmlformats.org/officeDocument/2006/relationships/image" Target="../media/image275.png"/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5" Type="http://schemas.openxmlformats.org/officeDocument/2006/relationships/image" Target="../media/image280.png"/><Relationship Id="rId4" Type="http://schemas.openxmlformats.org/officeDocument/2006/relationships/image" Target="../media/image279.png"/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5" Type="http://schemas.openxmlformats.org/officeDocument/2006/relationships/image" Target="../media/image284.png"/><Relationship Id="rId4" Type="http://schemas.openxmlformats.org/officeDocument/2006/relationships/image" Target="../media/image283.png"/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5" Type="http://schemas.openxmlformats.org/officeDocument/2006/relationships/image" Target="../media/image292.png"/><Relationship Id="rId4" Type="http://schemas.openxmlformats.org/officeDocument/2006/relationships/image" Target="../media/image291.png"/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5" Type="http://schemas.openxmlformats.org/officeDocument/2006/relationships/image" Target="../media/image296.png"/><Relationship Id="rId4" Type="http://schemas.openxmlformats.org/officeDocument/2006/relationships/image" Target="../media/image295.png"/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5" Type="http://schemas.openxmlformats.org/officeDocument/2006/relationships/image" Target="../media/image300.png"/><Relationship Id="rId4" Type="http://schemas.openxmlformats.org/officeDocument/2006/relationships/image" Target="../media/image299.png"/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5" Type="http://schemas.openxmlformats.org/officeDocument/2006/relationships/image" Target="../media/image304.png"/><Relationship Id="rId4" Type="http://schemas.openxmlformats.org/officeDocument/2006/relationships/image" Target="../media/image303.png"/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5" Type="http://schemas.openxmlformats.org/officeDocument/2006/relationships/image" Target="../media/image308.png"/><Relationship Id="rId4" Type="http://schemas.openxmlformats.org/officeDocument/2006/relationships/image" Target="../media/image307.png"/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5" Type="http://schemas.openxmlformats.org/officeDocument/2006/relationships/image" Target="../media/image316.png"/><Relationship Id="rId4" Type="http://schemas.openxmlformats.org/officeDocument/2006/relationships/image" Target="../media/image315.png"/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5" Type="http://schemas.openxmlformats.org/officeDocument/2006/relationships/image" Target="../media/image328.png"/><Relationship Id="rId4" Type="http://schemas.openxmlformats.org/officeDocument/2006/relationships/image" Target="../media/image327.png"/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5" Type="http://schemas.openxmlformats.org/officeDocument/2006/relationships/image" Target="../media/image332.png"/><Relationship Id="rId4" Type="http://schemas.openxmlformats.org/officeDocument/2006/relationships/image" Target="../media/image331.png"/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5" Type="http://schemas.openxmlformats.org/officeDocument/2006/relationships/image" Target="../media/image340.png"/><Relationship Id="rId4" Type="http://schemas.openxmlformats.org/officeDocument/2006/relationships/image" Target="../media/image339.png"/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5" Type="http://schemas.openxmlformats.org/officeDocument/2006/relationships/image" Target="../media/image344.png"/><Relationship Id="rId4" Type="http://schemas.openxmlformats.org/officeDocument/2006/relationships/image" Target="../media/image343.png"/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5" Type="http://schemas.openxmlformats.org/officeDocument/2006/relationships/image" Target="../media/image348.png"/><Relationship Id="rId4" Type="http://schemas.openxmlformats.org/officeDocument/2006/relationships/image" Target="../media/image347.png"/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5" Type="http://schemas.openxmlformats.org/officeDocument/2006/relationships/image" Target="../media/image352.png"/><Relationship Id="rId4" Type="http://schemas.openxmlformats.org/officeDocument/2006/relationships/image" Target="../media/image351.png"/><Relationship Id="rId3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0.xml.rels><?xml version='1.0' encoding='UTF-8' standalone='yes'?>
<Relationships xmlns="http://schemas.openxmlformats.org/package/2006/relationships"><Relationship Id="rId5" Type="http://schemas.openxmlformats.org/officeDocument/2006/relationships/image" Target="../media/image356.png"/><Relationship Id="rId4" Type="http://schemas.openxmlformats.org/officeDocument/2006/relationships/image" Target="../media/image355.png"/><Relationship Id="rId3" Type="http://schemas.openxmlformats.org/officeDocument/2006/relationships/image" Target="../media/image354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5" Type="http://schemas.openxmlformats.org/officeDocument/2006/relationships/image" Target="../media/image360.png"/><Relationship Id="rId4" Type="http://schemas.openxmlformats.org/officeDocument/2006/relationships/image" Target="../media/image359.png"/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5" Type="http://schemas.openxmlformats.org/officeDocument/2006/relationships/image" Target="../media/image364.png"/><Relationship Id="rId4" Type="http://schemas.openxmlformats.org/officeDocument/2006/relationships/image" Target="../media/image363.png"/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7.xml"/></Relationships>
</file>

<file path=ppt/slides/_rels/slide93.xml.rels><?xml version='1.0' encoding='UTF-8' standalone='yes'?>
<Relationships xmlns="http://schemas.openxmlformats.org/package/2006/relationships"><Relationship Id="rId5" Type="http://schemas.openxmlformats.org/officeDocument/2006/relationships/image" Target="../media/image368.png"/><Relationship Id="rId4" Type="http://schemas.openxmlformats.org/officeDocument/2006/relationships/image" Target="../media/image367.png"/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5" Type="http://schemas.openxmlformats.org/officeDocument/2006/relationships/image" Target="../media/image372.png"/><Relationship Id="rId4" Type="http://schemas.openxmlformats.org/officeDocument/2006/relationships/image" Target="../media/image371.png"/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7.xml"/></Relationships>
</file>

<file path=ppt/slides/_rels/slide95.xml.rels><?xml version='1.0' encoding='UTF-8' standalone='yes'?>
<Relationships xmlns="http://schemas.openxmlformats.org/package/2006/relationships"><Relationship Id="rId5" Type="http://schemas.openxmlformats.org/officeDocument/2006/relationships/image" Target="../media/image376.png"/><Relationship Id="rId4" Type="http://schemas.openxmlformats.org/officeDocument/2006/relationships/image" Target="../media/image375.png"/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5" Type="http://schemas.openxmlformats.org/officeDocument/2006/relationships/image" Target="../media/image380.png"/><Relationship Id="rId4" Type="http://schemas.openxmlformats.org/officeDocument/2006/relationships/image" Target="../media/image379.png"/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7.xml"/></Relationships>
</file>

<file path=ppt/slides/_rels/slide97.xml.rels><?xml version='1.0' encoding='UTF-8' standalone='yes'?>
<Relationships xmlns="http://schemas.openxmlformats.org/package/2006/relationships"><Relationship Id="rId5" Type="http://schemas.openxmlformats.org/officeDocument/2006/relationships/image" Target="../media/image384.png"/><Relationship Id="rId4" Type="http://schemas.openxmlformats.org/officeDocument/2006/relationships/image" Target="../media/image383.png"/><Relationship Id="rId3" Type="http://schemas.openxmlformats.org/officeDocument/2006/relationships/image" Target="../media/image38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7.xml"/></Relationships>
</file>

<file path=ppt/slides/_rels/slide98.xml.rels><?xml version='1.0' encoding='UTF-8' standalone='yes'?>
<Relationships xmlns="http://schemas.openxmlformats.org/package/2006/relationships"><Relationship Id="rId5" Type="http://schemas.openxmlformats.org/officeDocument/2006/relationships/image" Target="../media/image388.png"/><Relationship Id="rId4" Type="http://schemas.openxmlformats.org/officeDocument/2006/relationships/image" Target="../media/image387.png"/><Relationship Id="rId3" Type="http://schemas.openxmlformats.org/officeDocument/2006/relationships/image" Target="../media/image386.png"/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7.xml"/></Relationships>
</file>

<file path=ppt/slides/_rels/slide99.xml.rels><?xml version='1.0' encoding='UTF-8' standalone='yes'?>
<Relationships xmlns="http://schemas.openxmlformats.org/package/2006/relationships"><Relationship Id="rId5" Type="http://schemas.openxmlformats.org/officeDocument/2006/relationships/image" Target="../media/image392.png"/><Relationship Id="rId4" Type="http://schemas.openxmlformats.org/officeDocument/2006/relationships/image" Target="../media/image391.png"/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VIC market 98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Time:2013-01-24T17:00:00.000000000, Price 172.95 $/MWh</a:t>
            </a:r>
          </a:p>
        </p:txBody>
      </p:sp>
      <p:pic>
        <p:nvPicPr>
          <p:cNvPr id="3" name="Picture 2" descr="era5_VIC_20170117_17_RRP_26.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17_17_RRP_267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16 17:00:00_2017-01-18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17_17_RRP_267.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Time:2014-01-17T13:00:00.000000000, Price 150.48 $/MWh</a:t>
            </a:r>
          </a:p>
        </p:txBody>
      </p:sp>
      <p:pic>
        <p:nvPicPr>
          <p:cNvPr id="3" name="Picture 2" descr="era5_VIC_20170709_12_RRP_28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09_12_RRP_240.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08 12:00:00_2017-07-10 12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09_12_RRP_240.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Time:2014-01-17T14:30:00.000000000, Price 186.37 $/MWh</a:t>
            </a:r>
          </a:p>
        </p:txBody>
      </p:sp>
      <p:pic>
        <p:nvPicPr>
          <p:cNvPr id="3" name="Picture 2" descr="era5_VIC_20170711_11_RRP_26.8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11_11_RRP_255.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10 11:00:00_2017-07-12 1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11_11_RRP_255.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Time:2014-01-17T15:00:00.000000000, Price 218.56 $/MWh</a:t>
            </a:r>
          </a:p>
        </p:txBody>
      </p:sp>
      <p:pic>
        <p:nvPicPr>
          <p:cNvPr id="3" name="Picture 2" descr="era5_VIC_20170714_19_RRP_30.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14_19_RRP_199.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13 19:00:00_2017-07-15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14_19_RRP_199.0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Time:2014-01-17T16:00:00.000000000, Price 2033.78 $/MWh</a:t>
            </a:r>
          </a:p>
        </p:txBody>
      </p:sp>
      <p:pic>
        <p:nvPicPr>
          <p:cNvPr id="3" name="Picture 2" descr="era5_VIC_20170714_20_RRP_27.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14_20_RRP_201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13 20:00:00_2017-07-15 2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14_20_RRP_201.3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Time:2014-01-27T18:00:00.000000000, Price 161.43 $/MWh</a:t>
            </a:r>
          </a:p>
        </p:txBody>
      </p:sp>
      <p:pic>
        <p:nvPicPr>
          <p:cNvPr id="3" name="Picture 2" descr="era5_VIC_20170718_19_RRP_48.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18_19_RRP_239.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17 01:00:00_2017-07-19 0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18_19_RRP_239.8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Time:2014-01-28T15:00:00.000000000, Price 151.17 $/MWh</a:t>
            </a:r>
          </a:p>
        </p:txBody>
      </p:sp>
      <p:pic>
        <p:nvPicPr>
          <p:cNvPr id="3" name="Picture 2" descr="era5_VIC_20170718_1_RRP_26.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18_1_RRP_239.7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17 19:00:00_2017-07-19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18_1_RRP_239.7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Time:2014-01-28T15:30:00.000000000, Price 239.1 $/MWh</a:t>
            </a:r>
          </a:p>
        </p:txBody>
      </p:sp>
      <p:pic>
        <p:nvPicPr>
          <p:cNvPr id="3" name="Picture 2" descr="era5_VIC_20170723_20_RRP_62.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23_20_RRP_227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22 20:00:00_2017-07-24 2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23_20_RRP_227.4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Time:2014-01-28T16:00:00.000000000, Price 235.55 $/MWh</a:t>
            </a:r>
          </a:p>
        </p:txBody>
      </p:sp>
      <p:pic>
        <p:nvPicPr>
          <p:cNvPr id="3" name="Picture 2" descr="era5_VIC_20170724_8_RRP_84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24_8_RRP_223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23 08:00:00_2017-07-25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24_8_RRP_223.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Time:2014-01-28T17:00:00.000000000, Price 704.68 $/MWh</a:t>
            </a:r>
          </a:p>
        </p:txBody>
      </p:sp>
      <p:pic>
        <p:nvPicPr>
          <p:cNvPr id="3" name="Picture 2" descr="era5_VIC_20170727_19_RRP_87.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27_19_RRP_211.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26 08:00:00_2017-07-28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27_19_RRP_211.3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Time:2014-02-02T16:00:00.000000000, Price 157.53 $/MWh</a:t>
            </a:r>
          </a:p>
        </p:txBody>
      </p:sp>
      <p:pic>
        <p:nvPicPr>
          <p:cNvPr id="3" name="Picture 2" descr="era5_VIC_20170727_8_RRP_73.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27_8_RRP_229.7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26 09:00:00_2017-07-28 0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27_8_RRP_229.7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Time:2013-02-15T15:30:00.000000000, Price 205.51 $/MWh</a:t>
            </a:r>
          </a:p>
        </p:txBody>
      </p:sp>
      <p:pic>
        <p:nvPicPr>
          <p:cNvPr id="3" name="Picture 2" descr="era5_VIC_20170129_15_RRP_28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29_15_RRP_210.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28 15:00:00_2017-01-30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29_15_RRP_210.6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Time:2014-02-02T16:30:00.000000000, Price 221.2 $/MWh</a:t>
            </a:r>
          </a:p>
        </p:txBody>
      </p:sp>
      <p:pic>
        <p:nvPicPr>
          <p:cNvPr id="3" name="Picture 2" descr="era5_VIC_20170727_9_RRP_83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27_9_RRP_256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26 19:00:00_2017-07-28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27_9_RRP_256.5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Time:2014-02-02T17:00:00.000000000, Price 283.65 $/MWh</a:t>
            </a:r>
          </a:p>
        </p:txBody>
      </p:sp>
      <p:pic>
        <p:nvPicPr>
          <p:cNvPr id="3" name="Picture 2" descr="era5_VIC_20170728_19_RRP_114.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28_19_RRP_289.7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27 19:00:00_2017-07-29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28_19_RRP_289.7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Time:2014-02-02T17:30:00.000000000, Price 293.21 $/MWh</a:t>
            </a:r>
          </a:p>
        </p:txBody>
      </p:sp>
      <p:pic>
        <p:nvPicPr>
          <p:cNvPr id="3" name="Picture 2" descr="era5_VIC_20170730_8_RRP_96.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30_8_RRP_238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29 08:00:00_2017-07-31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30_8_RRP_238.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Time:2014-02-02T18:00:00.000000000, Price 539.57 $/MWh</a:t>
            </a:r>
          </a:p>
        </p:txBody>
      </p:sp>
      <p:pic>
        <p:nvPicPr>
          <p:cNvPr id="3" name="Picture 2" descr="era5_VIC_20170730_9_RRP_81.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30_9_RRP_202.7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29 09:00:00_2017-07-31 0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30_9_RRP_202.7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Time:2014-02-06T16:00:00.000000000, Price 174.0 $/MWh</a:t>
            </a:r>
          </a:p>
        </p:txBody>
      </p:sp>
      <p:pic>
        <p:nvPicPr>
          <p:cNvPr id="3" name="Picture 2" descr="era5_VIC_20170731_9_RRP_136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31_9_RRP_229.8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30 09:00:00_2017-08-01 0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31_9_RRP_229.8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Time:2014-03-28T07:00:00.000000000, Price 154.46 $/MWh</a:t>
            </a:r>
          </a:p>
        </p:txBody>
      </p:sp>
      <p:pic>
        <p:nvPicPr>
          <p:cNvPr id="3" name="Picture 2" descr="era5_VIC_20170801_19_RRP_155.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1_19_RRP_206.7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31 19:00:00_2017-08-02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1_19_RRP_206.7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Time:2014-05-06T18:00:00.000000000, Price 243.73 $/MWh</a:t>
            </a:r>
          </a:p>
        </p:txBody>
      </p:sp>
      <p:pic>
        <p:nvPicPr>
          <p:cNvPr id="3" name="Picture 2" descr="era5_VIC_20170803_19_RRP_87.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3_19_RRP_222.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2 19:00:00_2017-08-04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3_19_RRP_222.7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Time:2014-06-04T11:30:00.000000000, Price 154.14 $/MWh</a:t>
            </a:r>
          </a:p>
        </p:txBody>
      </p:sp>
      <p:pic>
        <p:nvPicPr>
          <p:cNvPr id="3" name="Picture 2" descr="era5_VIC_20170803_20_RRP_90.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3_20_RRP_261.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2 20:00:00_2017-08-04 2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3_20_RRP_261.1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Time:2014-06-04T15:30:00.000000000, Price 183.93 $/MWh</a:t>
            </a:r>
          </a:p>
        </p:txBody>
      </p:sp>
      <p:pic>
        <p:nvPicPr>
          <p:cNvPr id="3" name="Picture 2" descr="era5_VIC_20170804_19_RRP_45.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4_19_RRP_215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3 01:00:00_2017-08-05 0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4_19_RRP_215.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Time:2014-06-04T18:00:00.000000000, Price 150.25 $/MWh</a:t>
            </a:r>
          </a:p>
        </p:txBody>
      </p:sp>
      <p:pic>
        <p:nvPicPr>
          <p:cNvPr id="3" name="Picture 2" descr="era5_VIC_20170804_1_RRP_75.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4_1_RRP_244.9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3 08:00:00_2017-08-05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4_1_RRP_244.9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Time:2013-02-18T14:30:00.000000000, Price 187.85 $/MWh</a:t>
            </a:r>
          </a:p>
        </p:txBody>
      </p:sp>
      <p:pic>
        <p:nvPicPr>
          <p:cNvPr id="3" name="Picture 2" descr="era5_VIC_20170129_17_RRP_21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29_17_RRP_225.8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28 17:00:00_2017-01-30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29_17_RRP_225.8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Time:2014-06-04T23:30:00.000000000, Price 184.9 $/MWh</a:t>
            </a:r>
          </a:p>
        </p:txBody>
      </p:sp>
      <p:pic>
        <p:nvPicPr>
          <p:cNvPr id="3" name="Picture 2" descr="era5_VIC_20170804_20_RRP_35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4_20_RRP_264.9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3 09:00:00_2017-08-05 0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4_20_RRP_264.9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Time:2014-06-05T00:00:00.000000000, Price 166.29 $/MWh</a:t>
            </a:r>
          </a:p>
        </p:txBody>
      </p:sp>
      <p:pic>
        <p:nvPicPr>
          <p:cNvPr id="3" name="Picture 2" descr="era5_VIC_20170804_8_RRP_75.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4_8_RRP_276.9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3 19:00:00_2017-08-05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4_8_RRP_276.9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Time:2014-06-05T08:00:00.000000000, Price 167.13 $/MWh</a:t>
            </a:r>
          </a:p>
        </p:txBody>
      </p:sp>
      <p:pic>
        <p:nvPicPr>
          <p:cNvPr id="3" name="Picture 2" descr="era5_VIC_20170804_9_RRP_48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4_9_RRP_204.6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3 20:00:00_2017-08-05 2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4_9_RRP_204.6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Time:2014-06-12T12:00:00.000000000, Price 197.69 $/MWh</a:t>
            </a:r>
          </a:p>
        </p:txBody>
      </p:sp>
      <p:pic>
        <p:nvPicPr>
          <p:cNvPr id="3" name="Picture 2" descr="era5_VIC_20170805_8_RRP_23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5_8_RRP_225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4 08:00:00_2017-08-06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5_8_RRP_225.4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Time:2014-07-22T10:00:00.000000000, Price 169.23 $/MWh</a:t>
            </a:r>
          </a:p>
        </p:txBody>
      </p:sp>
      <p:pic>
        <p:nvPicPr>
          <p:cNvPr id="3" name="Picture 2" descr="era5_VIC_20170806_10_RRP_18.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6_10_RRP_220.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5 09:00:00_2017-08-07 0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6_10_RRP_220.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Time:2014-07-22T11:30:00.000000000, Price 167.55 $/MWh</a:t>
            </a:r>
          </a:p>
        </p:txBody>
      </p:sp>
      <p:pic>
        <p:nvPicPr>
          <p:cNvPr id="3" name="Picture 2" descr="era5_VIC_20170806_11_RRP_26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6_11_RRP_299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5 10:00:00_2017-08-07 1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6_11_RRP_299.1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Time:2014-09-03T07:00:00.000000000, Price 162.88 $/MWh</a:t>
            </a:r>
          </a:p>
        </p:txBody>
      </p:sp>
      <p:pic>
        <p:nvPicPr>
          <p:cNvPr id="3" name="Picture 2" descr="era5_VIC_20170806_13_RRP_38.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6_13_RRP_300.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5 11:00:00_2017-08-07 1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6_13_RRP_300.3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Time:2015-01-07T13:00:00.000000000, Price 153.51 $/MWh</a:t>
            </a:r>
          </a:p>
        </p:txBody>
      </p:sp>
      <p:pic>
        <p:nvPicPr>
          <p:cNvPr id="3" name="Picture 2" descr="era5_VIC_20170806_14_RRP_36.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6_14_RRP_279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5 13:00:00_2017-08-07 13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6_14_RRP_279.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Time:2015-01-07T13:30:00.000000000, Price 158.1 $/MWh</a:t>
            </a:r>
          </a:p>
        </p:txBody>
      </p:sp>
      <p:pic>
        <p:nvPicPr>
          <p:cNvPr id="3" name="Picture 2" descr="era5_VIC_20170806_15_RRP_61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6_15_RRP_264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5 14:00:00_2017-08-07 14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6_15_RRP_264.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Time:2015-03-03T17:00:00.000000000, Price 149.19 $/MWh</a:t>
            </a:r>
          </a:p>
        </p:txBody>
      </p:sp>
      <p:pic>
        <p:nvPicPr>
          <p:cNvPr id="3" name="Picture 2" descr="era5_VIC_20170806_9_RRP_24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06_9_RRP_210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05 15:00:00_2017-08-07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06_9_RRP_210.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Time:2013-02-18T15:30:00.000000000, Price 179.81 $/MWh</a:t>
            </a:r>
          </a:p>
        </p:txBody>
      </p:sp>
      <p:pic>
        <p:nvPicPr>
          <p:cNvPr id="3" name="Picture 2" descr="era5_VIC_20170129_18_RRP_21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29_18_RRP_205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28 18:00:00_2017-01-30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29_18_RRP_205.0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Time:2015-03-30T07:00:00.000000000, Price 212.34 $/MWh</a:t>
            </a:r>
          </a:p>
        </p:txBody>
      </p:sp>
      <p:pic>
        <p:nvPicPr>
          <p:cNvPr id="3" name="Picture 2" descr="era5_VIC_20170811_8_RRP_80.9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11_8_RRP_233.9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10 08:00:00_2017-08-12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11_8_RRP_233.9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Time:2015-04-27T18:00:00.000000000, Price 164.59 $/MWh</a:t>
            </a:r>
          </a:p>
        </p:txBody>
      </p:sp>
      <p:pic>
        <p:nvPicPr>
          <p:cNvPr id="3" name="Picture 2" descr="era5_VIC_20170828_8_RRP_85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28_8_RRP_252.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27 08:00:00_2017-08-29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28_8_RRP_252.6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Time:2015-04-27T18:30:00.000000000, Price 179.67 $/MWh</a:t>
            </a:r>
          </a:p>
        </p:txBody>
      </p:sp>
      <p:pic>
        <p:nvPicPr>
          <p:cNvPr id="3" name="Picture 2" descr="era5_VIC_20170831_11_RRP_159.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31_11_RRP_249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30 08:00:00_2017-09-01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31_11_RRP_249.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Time:2015-05-01T09:00:00.000000000, Price 505.44 $/MWh</a:t>
            </a:r>
          </a:p>
        </p:txBody>
      </p:sp>
      <p:pic>
        <p:nvPicPr>
          <p:cNvPr id="3" name="Picture 2" descr="era5_VIC_20170831_12_RRP_101.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31_12_RRP_217.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30 09:00:00_2017-09-01 0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31_12_RRP_217.4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Time:2015-05-25T18:00:00.000000000, Price 228.07 $/MWh</a:t>
            </a:r>
          </a:p>
        </p:txBody>
      </p:sp>
      <p:pic>
        <p:nvPicPr>
          <p:cNvPr id="3" name="Picture 2" descr="era5_VIC_20170831_19_RRP_94.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31_19_RRP_225.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30 11:00:00_2017-09-01 1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31_19_RRP_225.3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Time:2015-05-26T07:00:00.000000000, Price 158.85 $/MWh</a:t>
            </a:r>
          </a:p>
        </p:txBody>
      </p:sp>
      <p:pic>
        <p:nvPicPr>
          <p:cNvPr id="3" name="Picture 2" descr="era5_VIC_20170831_20_RRP_125.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31_20_RRP_292.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30 12:00:00_2017-09-01 12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31_20_RRP_292.3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Time:2015-06-02T07:00:00.000000000, Price 186.68 $/MWh</a:t>
            </a:r>
          </a:p>
        </p:txBody>
      </p:sp>
      <p:pic>
        <p:nvPicPr>
          <p:cNvPr id="3" name="Picture 2" descr="era5_VIC_20170831_21_RRP_237.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31_21_RRP_251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30 19:00:00_2017-09-01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31_21_RRP_251.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Time:2015-06-03T07:00:00.000000000, Price 179.37 $/MWh</a:t>
            </a:r>
          </a:p>
        </p:txBody>
      </p:sp>
      <p:pic>
        <p:nvPicPr>
          <p:cNvPr id="3" name="Picture 2" descr="era5_VIC_20170831_8_RRP_88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31_8_RRP_257.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30 20:00:00_2017-09-01 2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31_8_RRP_257.2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Time:2015-06-09T18:00:00.000000000, Price 225.31 $/MWh</a:t>
            </a:r>
          </a:p>
        </p:txBody>
      </p:sp>
      <p:pic>
        <p:nvPicPr>
          <p:cNvPr id="3" name="Picture 2" descr="era5_VIC_20170831_9_RRP_93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831_9_RRP_224.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30 21:00:00_2017-09-01 2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831_9_RRP_224.4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Time:2015-07-13T10:00:00.000000000, Price 165.24 $/MWh</a:t>
            </a:r>
          </a:p>
        </p:txBody>
      </p:sp>
      <p:pic>
        <p:nvPicPr>
          <p:cNvPr id="3" name="Picture 2" descr="era5_VIC_20170901_20_RRP_107.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901_20_RRP_273.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31 08:00:00_2017-09-02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901_20_RRP_273.1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Time:2013-02-18T16:00:00.000000000, Price 502.64 $/MWh</a:t>
            </a:r>
          </a:p>
        </p:txBody>
      </p:sp>
      <p:pic>
        <p:nvPicPr>
          <p:cNvPr id="3" name="Picture 2" descr="era5_VIC_20170130_17_RRP_43.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30_17_RRP_771.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29 17:00:00_2017-01-31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30_17_RRP_771.3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Time:2015-07-15T08:00:00.000000000, Price 159.44 $/MWh</a:t>
            </a:r>
          </a:p>
        </p:txBody>
      </p:sp>
      <p:pic>
        <p:nvPicPr>
          <p:cNvPr id="3" name="Picture 2" descr="era5_VIC_20170901_21_RRP_91.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901_21_RRP_223.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31 09:00:00_2017-09-02 0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901_21_RRP_223.6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Time:2015-07-31T08:30:00.000000000, Price 175.85 $/MWh</a:t>
            </a:r>
          </a:p>
        </p:txBody>
      </p:sp>
      <p:pic>
        <p:nvPicPr>
          <p:cNvPr id="3" name="Picture 2" descr="era5_VIC_20170901_8_RRP_213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901_8_RRP_259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31 20:00:00_2017-09-02 2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901_8_RRP_259.1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Time:2015-08-18T08:00:00.000000000, Price 150.92 $/MWh</a:t>
            </a:r>
          </a:p>
        </p:txBody>
      </p:sp>
      <p:pic>
        <p:nvPicPr>
          <p:cNvPr id="3" name="Picture 2" descr="era5_VIC_20170901_9_RRP_101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901_9_RRP_219.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8-31 21:00:00_2017-09-02 2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901_9_RRP_219.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Time:2015-08-19T07:00:00.000000000, Price 157.89 $/MWh</a:t>
            </a:r>
          </a:p>
        </p:txBody>
      </p:sp>
      <p:pic>
        <p:nvPicPr>
          <p:cNvPr id="3" name="Picture 2" descr="era5_VIC_20170902_8_RRP_80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902_8_RRP_264.8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9-01 08:00:00_2017-09-03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902_8_RRP_264.8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Time:2015-08-30T18:30:00.000000000, Price 159.84 $/MWh</a:t>
            </a:r>
          </a:p>
        </p:txBody>
      </p:sp>
      <p:pic>
        <p:nvPicPr>
          <p:cNvPr id="3" name="Picture 2" descr="era5_VIC_20170903_8_RRP_61.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903_8_RRP_255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9-02 08:00:00_2017-09-04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903_8_RRP_255.5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Time:2015-08-31T18:30:00.000000000, Price 150.01 $/MWh</a:t>
            </a:r>
          </a:p>
        </p:txBody>
      </p:sp>
      <p:pic>
        <p:nvPicPr>
          <p:cNvPr id="3" name="Picture 2" descr="era5_VIC_20170909_20_RRP_72.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909_20_RRP_212.8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9-08 20:00:00_2017-09-10 2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909_20_RRP_212.8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Time:2015-09-02T18:30:00.000000000, Price 152.57 $/MWh</a:t>
            </a:r>
          </a:p>
        </p:txBody>
      </p:sp>
      <p:pic>
        <p:nvPicPr>
          <p:cNvPr id="3" name="Picture 2" descr="era5_VIC_20170912_20_RRP_51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912_20_RRP_201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9-11 20:00:00_2017-09-13 2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912_20_RRP_201.5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Time:2015-09-04T12:30:00.000000000, Price 168.0 $/MWh</a:t>
            </a:r>
          </a:p>
        </p:txBody>
      </p:sp>
      <p:pic>
        <p:nvPicPr>
          <p:cNvPr id="3" name="Picture 2" descr="era5_VIC_20170922_20_RRP_32.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922_20_RRP_206.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9-21 20:00:00_2017-09-23 2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922_20_RRP_206.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Time:2015-09-04T13:00:00.000000000, Price 155.5 $/MWh</a:t>
            </a:r>
          </a:p>
        </p:txBody>
      </p:sp>
      <p:pic>
        <p:nvPicPr>
          <p:cNvPr id="3" name="Picture 2" descr="era5_VIC_20171021_18_RRP_27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021_18_RRP_214.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0-20 18:00:00_2017-10-22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021_18_RRP_214.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Time:2015-09-04T19:00:00.000000000, Price 150.21 $/MWh</a:t>
            </a:r>
          </a:p>
        </p:txBody>
      </p:sp>
      <p:pic>
        <p:nvPicPr>
          <p:cNvPr id="3" name="Picture 2" descr="era5_VIC_20171123_15_RRP_22.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123_15_RRP_283.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22 15:00:00_2017-11-24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123_15_RRP_283.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Time:2013-02-18T16:30:00.000000000, Price 957.53 $/MWh</a:t>
            </a:r>
          </a:p>
        </p:txBody>
      </p:sp>
      <p:pic>
        <p:nvPicPr>
          <p:cNvPr id="3" name="Picture 2" descr="era5_VIC_20170203_7_RRP_38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3_7_RRP_215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2 07:00:00_2017-02-04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3_7_RRP_215.3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Time:2015-09-05T18:30:00.000000000, Price 208.06 $/MWh</a:t>
            </a:r>
          </a:p>
        </p:txBody>
      </p:sp>
      <p:pic>
        <p:nvPicPr>
          <p:cNvPr id="3" name="Picture 2" descr="era5_VIC_20171123_17_RRP_26.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123_17_RRP_304.7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22 17:00:00_2017-11-24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123_17_RRP_304.7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Time:2015-09-09T08:30:00.000000000, Price 181.02 $/MWh</a:t>
            </a:r>
          </a:p>
        </p:txBody>
      </p:sp>
      <p:pic>
        <p:nvPicPr>
          <p:cNvPr id="3" name="Picture 2" descr="era5_VIC_20171123_18_RRP_33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123_18_RRP_289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22 18:00:00_2017-11-24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123_18_RRP_289.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Time:2015-09-19T19:00:00.000000000, Price 167.2 $/MWh</a:t>
            </a:r>
          </a:p>
        </p:txBody>
      </p:sp>
      <p:pic>
        <p:nvPicPr>
          <p:cNvPr id="3" name="Picture 2" descr="era5_VIC_20171124_15_RRP_27.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124_15_RRP_214.7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23 15:00:00_2017-11-25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124_15_RRP_214.7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Time:2015-09-21T18:30:00.000000000, Price 156.5 $/MWh</a:t>
            </a:r>
          </a:p>
        </p:txBody>
      </p:sp>
      <p:pic>
        <p:nvPicPr>
          <p:cNvPr id="3" name="Picture 2" descr="era5_VIC_20171124_16_RRP_44.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124_16_RRP_209.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23 16:00:00_2017-11-25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124_16_RRP_209.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Time:2015-09-21T19:00:00.000000000, Price 155.98 $/MWh</a:t>
            </a:r>
          </a:p>
        </p:txBody>
      </p:sp>
      <p:pic>
        <p:nvPicPr>
          <p:cNvPr id="3" name="Picture 2" descr="era5_VIC_20171124_17_RRP_80.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124_17_RRP_281.8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23 17:00:00_2017-11-25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124_17_RRP_281.8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Time:2015-09-22T19:00:00.000000000, Price 2172.51 $/MWh</a:t>
            </a:r>
          </a:p>
        </p:txBody>
      </p:sp>
      <p:pic>
        <p:nvPicPr>
          <p:cNvPr id="3" name="Picture 2" descr="era5_VIC_20171124_18_RRP_93.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124_18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23 18:00:00_2017-11-25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124_18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Time:2015-09-23T08:30:00.000000000, Price 156.33 $/MWh</a:t>
            </a:r>
          </a:p>
        </p:txBody>
      </p:sp>
      <p:pic>
        <p:nvPicPr>
          <p:cNvPr id="3" name="Picture 2" descr="era5_VIC_20171124_19_RRP_79.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124_19_RRP_276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23 19:00:00_2017-11-25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124_19_RRP_276.3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Time:2015-10-29T13:30:00.000000000, Price 196.51 $/MWh</a:t>
            </a:r>
          </a:p>
        </p:txBody>
      </p:sp>
      <p:pic>
        <p:nvPicPr>
          <p:cNvPr id="3" name="Picture 2" descr="era5_VIC_20171125_18_RRP_101.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125_18_RRP_211.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24 18:00:00_2017-11-26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125_18_RRP_211.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Time:2015-10-29T14:00:00.000000000, Price 197.44 $/MWh</a:t>
            </a:r>
          </a:p>
        </p:txBody>
      </p:sp>
      <p:pic>
        <p:nvPicPr>
          <p:cNvPr id="3" name="Picture 2" descr="era5_VIC_20171127_16_RRP_102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127_16_RRP_213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26 16:00:00_2017-11-28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127_16_RRP_213.4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Time:2015-10-29T15:30:00.000000000, Price 159.22 $/MWh</a:t>
            </a:r>
          </a:p>
        </p:txBody>
      </p:sp>
      <p:pic>
        <p:nvPicPr>
          <p:cNvPr id="3" name="Picture 2" descr="era5_VIC_20171127_17_RRP_90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127_17_RRP_266.6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26 17:00:00_2017-11-28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127_17_RRP_266.6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Time:2013-02-18T17:00:00.000000000, Price 1936.52 $/MWh</a:t>
            </a:r>
          </a:p>
        </p:txBody>
      </p:sp>
      <p:pic>
        <p:nvPicPr>
          <p:cNvPr id="3" name="Picture 2" descr="era5_VIC_20170205_16_RRP_27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5_16_RRP_218.7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4 16:00:00_2017-02-06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5_16_RRP_218.7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Time:2015-10-29T16:00:00.000000000, Price 221.36 $/MWh</a:t>
            </a:r>
          </a:p>
        </p:txBody>
      </p:sp>
      <p:pic>
        <p:nvPicPr>
          <p:cNvPr id="3" name="Picture 2" descr="era5_VIC_20171201_16_RRP_99.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01_16_RRP_211.8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30 16:00:00_2017-12-02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01_16_RRP_211.8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Time:2015-11-18T15:00:00.000000000, Price 164.61 $/MWh</a:t>
            </a:r>
          </a:p>
        </p:txBody>
      </p:sp>
      <p:pic>
        <p:nvPicPr>
          <p:cNvPr id="3" name="Picture 2" descr="era5_VIC_20171201_17_RRP_84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01_17_RRP_214.8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1-30 17:00:00_2017-12-02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01_17_RRP_214.8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Time:2015-11-18T15:30:00.000000000, Price 223.44 $/MWh</a:t>
            </a:r>
          </a:p>
        </p:txBody>
      </p:sp>
      <p:pic>
        <p:nvPicPr>
          <p:cNvPr id="3" name="Picture 2" descr="era5_VIC_20171202_15_RRP_112.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02_15_RRP_199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01 15:00:00_2017-12-03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02_15_RRP_199.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Time:2015-11-18T16:00:00.000000000, Price 170.57 $/MWh</a:t>
            </a:r>
          </a:p>
        </p:txBody>
      </p:sp>
      <p:pic>
        <p:nvPicPr>
          <p:cNvPr id="3" name="Picture 2" descr="era5_VIC_20171202_18_RRP_111.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02_18_RRP_1450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01 18:00:00_2017-12-03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02_18_RRP_1450.4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Time:2015-11-18T16:30:00.000000000, Price 195.15 $/MWh</a:t>
            </a:r>
          </a:p>
        </p:txBody>
      </p:sp>
      <p:pic>
        <p:nvPicPr>
          <p:cNvPr id="3" name="Picture 2" descr="era5_VIC_20171202_20_RRP_113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02_20_RRP_255.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01 20:00:00_2017-12-03 2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02_20_RRP_255.0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Time:2015-11-19T09:00:00.000000000, Price 199.47 $/MWh</a:t>
            </a:r>
          </a:p>
        </p:txBody>
      </p:sp>
      <p:pic>
        <p:nvPicPr>
          <p:cNvPr id="3" name="Picture 2" descr="era5_VIC_20171203_12_RRP_71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03_12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02 12:00:00_2017-12-04 12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03_12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Time:2015-11-19T09:30:00.000000000, Price 234.48 $/MWh</a:t>
            </a:r>
          </a:p>
        </p:txBody>
      </p:sp>
      <p:pic>
        <p:nvPicPr>
          <p:cNvPr id="3" name="Picture 2" descr="era5_VIC_20171203_13_RRP_89.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03_13_RRP_207.6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02 13:00:00_2017-12-04 13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03_13_RRP_207.6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Time:2015-11-19T13:00:00.000000000, Price 167.99 $/MWh</a:t>
            </a:r>
          </a:p>
        </p:txBody>
      </p:sp>
      <p:pic>
        <p:nvPicPr>
          <p:cNvPr id="3" name="Picture 2" descr="era5_VIC_20171203_15_RRP_68.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03_15_RRP_215.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02 15:00:00_2017-12-04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03_15_RRP_215.6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Time:2015-11-19T16:00:00.000000000, Price 186.3 $/MWh</a:t>
            </a:r>
          </a:p>
        </p:txBody>
      </p:sp>
      <p:pic>
        <p:nvPicPr>
          <p:cNvPr id="3" name="Picture 2" descr="era5_VIC_20171203_16_RRP_64.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03_16_RRP_230.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02 16:00:00_2017-12-04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03_16_RRP_230.6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Time:2015-11-25T15:00:00.000000000, Price 201.69 $/MWh</a:t>
            </a:r>
          </a:p>
        </p:txBody>
      </p:sp>
      <p:pic>
        <p:nvPicPr>
          <p:cNvPr id="3" name="Picture 2" descr="era5_VIC_20171210_1_RRP_64.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10_1_RRP_249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09 01:00:00_2017-12-11 0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10_1_RRP_249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Time:2013-03-05T13:30:00.000000000, Price 158.73 $/MWh</a:t>
            </a:r>
          </a:p>
        </p:txBody>
      </p:sp>
      <p:pic>
        <p:nvPicPr>
          <p:cNvPr id="3" name="Picture 2" descr="era5_VIC_20170205_17_RRP_26.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5_17_RRP_235.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4 17:00:00_2017-02-06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5_17_RRP_235.2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Time:2015-11-25T16:00:00.000000000, Price 231.5 $/MWh</a:t>
            </a:r>
          </a:p>
        </p:txBody>
      </p:sp>
      <p:pic>
        <p:nvPicPr>
          <p:cNvPr id="3" name="Picture 2" descr="era5_VIC_20171221_15_RRP_47.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21_15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20 15:00:00_2017-12-22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21_15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Time:2015-11-30T15:30:00.000000000, Price 168.8 $/MWh</a:t>
            </a:r>
          </a:p>
        </p:txBody>
      </p:sp>
      <p:pic>
        <p:nvPicPr>
          <p:cNvPr id="3" name="Picture 2" descr="era5_VIC_20171221_19_RRP_29.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21_19_RRP_217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20 19:00:00_2017-12-22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21_19_RRP_217.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Time:2015-11-30T16:00:00.000000000, Price 151.14 $/MWh</a:t>
            </a:r>
          </a:p>
        </p:txBody>
      </p:sp>
      <p:pic>
        <p:nvPicPr>
          <p:cNvPr id="3" name="Picture 2" descr="era5_VIC_20171222_17_RRP_35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22_17_RRP_201.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21 17:00:00_2017-12-23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22_17_RRP_201.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Time:2015-12-04T13:30:00.000000000, Price 165.72 $/MWh</a:t>
            </a:r>
          </a:p>
        </p:txBody>
      </p:sp>
      <p:pic>
        <p:nvPicPr>
          <p:cNvPr id="3" name="Picture 2" descr="era5_VIC_20171229_19_RRP_26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29_19_RRP_261.8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28 19:00:00_2017-12-30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29_19_RRP_261.8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Time:2015-12-04T16:30:00.000000000, Price 185.16 $/MWh</a:t>
            </a:r>
          </a:p>
        </p:txBody>
      </p:sp>
      <p:pic>
        <p:nvPicPr>
          <p:cNvPr id="3" name="Picture 2" descr="era5_VIC_20171230_14_RRP_25.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30_14_RRP_292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29 14:00:00_2017-12-31 14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30_14_RRP_292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Time:2015-12-08T07:00:00.000000000, Price 214.82 $/MWh</a:t>
            </a:r>
          </a:p>
        </p:txBody>
      </p:sp>
      <p:pic>
        <p:nvPicPr>
          <p:cNvPr id="3" name="Picture 2" descr="era5_VIC_20171230_16_RRP_25.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30_16_RRP_226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29 16:00:00_2017-12-31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30_16_RRP_226.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Time:2015-12-08T08:30:00.000000000, Price 182.88 $/MWh</a:t>
            </a:r>
          </a:p>
        </p:txBody>
      </p:sp>
      <p:pic>
        <p:nvPicPr>
          <p:cNvPr id="3" name="Picture 2" descr="era5_VIC_20171230_17_RRP_24.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1230_17_RRP_250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12-29 17:00:00_2017-12-31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1230_17_RRP_250.1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Time:2013-03-05T15:30:00.000000000, Price 218.17 $/MWh</a:t>
            </a:r>
          </a:p>
        </p:txBody>
      </p:sp>
      <p:pic>
        <p:nvPicPr>
          <p:cNvPr id="3" name="Picture 2" descr="era5_VIC_20170208_14_RRP_20.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8_14_RRP_211.9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7 14:00:00_2017-02-09 14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8_14_RRP_211.9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Time:2013-03-05T16:30:00.000000000, Price 200.26 $/MWh</a:t>
            </a:r>
          </a:p>
        </p:txBody>
      </p:sp>
      <p:pic>
        <p:nvPicPr>
          <p:cNvPr id="3" name="Picture 2" descr="era5_VIC_20170208_15_RRP_25.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8_15_RRP_206.8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7 15:00:00_2017-02-09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8_15_RRP_206.8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Time:2013-01-03T19:30:00.000000000, Price 172.57 $/MWh</a:t>
            </a:r>
          </a:p>
        </p:txBody>
      </p:sp>
      <p:pic>
        <p:nvPicPr>
          <p:cNvPr id="3" name="Picture 2" descr="era5_VIC_20170106_16_RRP_29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06_16_RRP_237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05 16:00:00_2017-01-07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06_16_RRP_237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Time:2013-03-07T16:00:00.000000000, Price 174.34 $/MWh</a:t>
            </a:r>
          </a:p>
        </p:txBody>
      </p:sp>
      <p:pic>
        <p:nvPicPr>
          <p:cNvPr id="3" name="Picture 2" descr="era5_VIC_20170208_16_RRP_28.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8_16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7 16:00:00_2017-02-09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8_16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Time:2013-03-08T15:30:00.000000000, Price 804.14 $/MWh</a:t>
            </a:r>
          </a:p>
        </p:txBody>
      </p:sp>
      <p:pic>
        <p:nvPicPr>
          <p:cNvPr id="3" name="Picture 2" descr="era5_VIC_20170208_17_RRP_23.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8_17_RRP_289.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7 17:00:00_2017-02-09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8_17_RRP_289.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Time:2013-03-12T14:30:00.000000000, Price 2138.88 $/MWh</a:t>
            </a:r>
          </a:p>
        </p:txBody>
      </p:sp>
      <p:pic>
        <p:nvPicPr>
          <p:cNvPr id="3" name="Picture 2" descr="era5_VIC_20170208_18_RRP_23.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8_18_RRP_247.6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7 18:00:00_2017-02-09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8_18_RRP_247.6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Time:2013-03-12T16:30:00.000000000, Price 239.35 $/MWh</a:t>
            </a:r>
          </a:p>
        </p:txBody>
      </p:sp>
      <p:pic>
        <p:nvPicPr>
          <p:cNvPr id="3" name="Picture 2" descr="era5_VIC_20170209_11_RRP_27.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9_11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8 07:00:00_2017-02-10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9_11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Time:2013-05-22T07:00:00.000000000, Price 166.37 $/MWh</a:t>
            </a:r>
          </a:p>
        </p:txBody>
      </p:sp>
      <p:pic>
        <p:nvPicPr>
          <p:cNvPr id="3" name="Picture 2" descr="era5_VIC_20170209_12_RRP_36.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9_12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8 09:00:00_2017-02-10 0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9_12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Time:2013-05-27T00:00:00.000000000, Price 210.9 $/MWh</a:t>
            </a:r>
          </a:p>
        </p:txBody>
      </p:sp>
      <p:pic>
        <p:nvPicPr>
          <p:cNvPr id="3" name="Picture 2" descr="era5_VIC_20170209_13_RRP_28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9_13_RRP_285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8 11:00:00_2017-02-10 1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9_13_RRP_285.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Time:2013-05-27T08:30:00.000000000, Price 165.27 $/MWh</a:t>
            </a:r>
          </a:p>
        </p:txBody>
      </p:sp>
      <p:pic>
        <p:nvPicPr>
          <p:cNvPr id="3" name="Picture 2" descr="era5_VIC_20170209_14_RRP_23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9_14_RRP_229.7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8 12:00:00_2017-02-10 12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9_14_RRP_229.7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Time:2013-05-27T18:30:00.000000000, Price 187.63 $/MWh</a:t>
            </a:r>
          </a:p>
        </p:txBody>
      </p:sp>
      <p:pic>
        <p:nvPicPr>
          <p:cNvPr id="3" name="Picture 2" descr="era5_VIC_20170209_15_RRP_23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9_15_RRP_212.1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8 13:00:00_2017-02-10 13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9_15_RRP_212.1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Time:2013-05-28T18:00:00.000000000, Price 1426.21 $/MWh</a:t>
            </a:r>
          </a:p>
        </p:txBody>
      </p:sp>
      <p:pic>
        <p:nvPicPr>
          <p:cNvPr id="3" name="Picture 2" descr="era5_VIC_20170209_16_RRP_21.9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9_16_RRP_235.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8 14:00:00_2017-02-10 14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9_16_RRP_235.2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Time:2013-06-18T08:00:00.000000000, Price 167.96 $/MWh</a:t>
            </a:r>
          </a:p>
        </p:txBody>
      </p:sp>
      <p:pic>
        <p:nvPicPr>
          <p:cNvPr id="3" name="Picture 2" descr="era5_VIC_20170209_7_RRP_23.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9_7_RRP_291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8 15:00:00_2017-02-10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9_7_RRP_291.2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Time:2013-01-04T13:00:00.000000000, Price 186.92 $/MWh</a:t>
            </a:r>
          </a:p>
        </p:txBody>
      </p:sp>
      <p:pic>
        <p:nvPicPr>
          <p:cNvPr id="3" name="Picture 2" descr="era5_VIC_20170106_17_RRP_20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06_17_RRP_213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05 17:00:00_2017-01-07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06_17_RRP_213.4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Time:2013-06-18T08:30:00.000000000, Price 199.12 $/MWh</a:t>
            </a:r>
          </a:p>
        </p:txBody>
      </p:sp>
      <p:pic>
        <p:nvPicPr>
          <p:cNvPr id="3" name="Picture 2" descr="era5_VIC_20170209_9_RRP_27.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09_9_RRP_226.7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8 16:00:00_2017-02-10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09_9_RRP_226.7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Time:2013-06-18T14:00:00.000000000, Price 158.26 $/MWh</a:t>
            </a:r>
          </a:p>
        </p:txBody>
      </p:sp>
      <p:pic>
        <p:nvPicPr>
          <p:cNvPr id="3" name="Picture 2" descr="era5_VIC_20170210_17_RRP_26.8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10_17_RRP_304.8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9 07:00:00_2017-02-11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10_17_RRP_304.8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Time:2013-06-20T08:00:00.000000000, Price 165.04 $/MWh</a:t>
            </a:r>
          </a:p>
        </p:txBody>
      </p:sp>
      <p:pic>
        <p:nvPicPr>
          <p:cNvPr id="3" name="Picture 2" descr="era5_VIC_20170210_21_RRP_27.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10_21_RRP_205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9 17:00:00_2017-02-11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10_21_RRP_205.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Time:2013-06-20T08:30:00.000000000, Price 194.56 $/MWh</a:t>
            </a:r>
          </a:p>
        </p:txBody>
      </p:sp>
      <p:pic>
        <p:nvPicPr>
          <p:cNvPr id="3" name="Picture 2" descr="era5_VIC_20170210_23_RRP_31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10_23_RRP_209.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9 21:00:00_2017-02-11 2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10_23_RRP_209.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Time:2013-06-20T09:00:00.000000000, Price 157.93 $/MWh</a:t>
            </a:r>
          </a:p>
        </p:txBody>
      </p:sp>
      <p:pic>
        <p:nvPicPr>
          <p:cNvPr id="3" name="Picture 2" descr="era5_VIC_20170210_7_RRP_29.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10_7_RRP_204.4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09 23:00:00_2017-02-11 23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10_7_RRP_204.4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Time:2013-06-20T09:30:00.000000000, Price 167.83 $/MWh</a:t>
            </a:r>
          </a:p>
        </p:txBody>
      </p:sp>
      <p:pic>
        <p:nvPicPr>
          <p:cNvPr id="3" name="Picture 2" descr="era5_VIC_20170228_14_RRP_11.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228_14_RRP_223.0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2-27 14:00:00_2017-03-01 14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228_14_RRP_223.0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Time:2013-06-20T16:00:00.000000000, Price 166.91 $/MWh</a:t>
            </a:r>
          </a:p>
        </p:txBody>
      </p:sp>
      <p:pic>
        <p:nvPicPr>
          <p:cNvPr id="3" name="Picture 2" descr="era5_VIC_20170319_16_RRP_23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19_16_RRP_248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8 16:00:00_2017-03-20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19_16_RRP_248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Time:2013-06-21T10:00:00.000000000, Price 2026.38 $/MWh</a:t>
            </a:r>
          </a:p>
        </p:txBody>
      </p:sp>
      <p:pic>
        <p:nvPicPr>
          <p:cNvPr id="3" name="Picture 2" descr="era5_VIC_20170319_17_RRP_32.7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19_17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8 17:00:00_2017-03-20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19_17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Time:2013-06-21T11:00:00.000000000, Price 1937.34 $/MWh</a:t>
            </a:r>
          </a:p>
        </p:txBody>
      </p:sp>
      <p:pic>
        <p:nvPicPr>
          <p:cNvPr id="3" name="Picture 2" descr="era5_VIC_20170319_18_RRP_33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19_18_RRP_253.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8 18:00:00_2017-03-20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19_18_RRP_253.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Time:2013-06-21T14:00:00.000000000, Price 160.63 $/MWh</a:t>
            </a:r>
          </a:p>
        </p:txBody>
      </p:sp>
      <p:pic>
        <p:nvPicPr>
          <p:cNvPr id="3" name="Picture 2" descr="era5_VIC_20170319_19_RRP_34.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19_19_RRP_245.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8 19:00:00_2017-03-20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19_19_RRP_245.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Time:2013-01-04T14:30:00.000000000, Price 1408.92 $/MWh</a:t>
            </a:r>
          </a:p>
        </p:txBody>
      </p:sp>
      <p:pic>
        <p:nvPicPr>
          <p:cNvPr id="3" name="Picture 2" descr="era5_VIC_20170108_18_RRP_22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08_18_RRP_214.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07 18:00:00_2017-01-09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08_18_RRP_214.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Time:2013-06-21T14:30:00.000000000, Price 150.88 $/MWh</a:t>
            </a:r>
          </a:p>
        </p:txBody>
      </p:sp>
      <p:pic>
        <p:nvPicPr>
          <p:cNvPr id="3" name="Picture 2" descr="era5_VIC_20170320_10_RRP_38.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0_10_RRP_288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9 07:00:00_2017-03-21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0_10_RRP_288.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Time:2013-06-22T18:00:00.000000000, Price 163.76 $/MWh</a:t>
            </a:r>
          </a:p>
        </p:txBody>
      </p:sp>
      <p:pic>
        <p:nvPicPr>
          <p:cNvPr id="3" name="Picture 2" descr="era5_VIC_20170320_11_RRP_41.9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0_11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9 08:00:00_2017-03-21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0_11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Time:2013-07-09T09:30:00.000000000, Price 175.59 $/MWh</a:t>
            </a:r>
          </a:p>
        </p:txBody>
      </p:sp>
      <p:pic>
        <p:nvPicPr>
          <p:cNvPr id="3" name="Picture 2" descr="era5_VIC_20170320_12_RRP_37.8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0_12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9 09:00:00_2017-03-21 0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0_12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Time:2013-08-20T19:00:00.000000000, Price 151.99 $/MWh</a:t>
            </a:r>
          </a:p>
        </p:txBody>
      </p:sp>
      <p:pic>
        <p:nvPicPr>
          <p:cNvPr id="3" name="Picture 2" descr="era5_VIC_20170320_13_RRP_33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0_13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9 10:00:00_2017-03-21 1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0_13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Time:2013-12-02T15:30:00.000000000, Price 224.38 $/MWh</a:t>
            </a:r>
          </a:p>
        </p:txBody>
      </p:sp>
      <p:pic>
        <p:nvPicPr>
          <p:cNvPr id="3" name="Picture 2" descr="era5_VIC_20170320_14_RRP_26.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0_14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9 11:00:00_2017-03-21 1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0_14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Time:2013-12-02T16:00:00.000000000, Price 443.1 $/MWh</a:t>
            </a:r>
          </a:p>
        </p:txBody>
      </p:sp>
      <p:pic>
        <p:nvPicPr>
          <p:cNvPr id="3" name="Picture 2" descr="era5_VIC_20170320_15_RRP_27.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0_15_RRP_29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9 12:00:00_2017-03-21 12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0_15_RRP_29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Time:2013-12-19T16:00:00.000000000, Price 789.86 $/MWh</a:t>
            </a:r>
          </a:p>
        </p:txBody>
      </p:sp>
      <p:pic>
        <p:nvPicPr>
          <p:cNvPr id="3" name="Picture 2" descr="era5_VIC_20170320_16_RRP_29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0_16_RRP_281.6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9 13:00:00_2017-03-21 13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0_16_RRP_281.6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Time:2013-12-19T16:30:00.000000000, Price 1474.83 $/MWh</a:t>
            </a:r>
          </a:p>
        </p:txBody>
      </p:sp>
      <p:pic>
        <p:nvPicPr>
          <p:cNvPr id="3" name="Picture 2" descr="era5_VIC_20170320_17_RRP_33.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0_17_RRP_248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9 14:00:00_2017-03-21 14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0_17_RRP_248.2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Time:2013-12-19T17:30:00.000000000, Price 3667.01 $/MWh</a:t>
            </a:r>
          </a:p>
        </p:txBody>
      </p:sp>
      <p:pic>
        <p:nvPicPr>
          <p:cNvPr id="3" name="Picture 2" descr="era5_VIC_20170320_7_RRP_39.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0_7_RRP_252.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9 15:00:00_2017-03-21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0_7_RRP_252.4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Time:2013-12-19T18:00:00.000000000, Price 467.74 $/MWh</a:t>
            </a:r>
          </a:p>
        </p:txBody>
      </p:sp>
      <p:pic>
        <p:nvPicPr>
          <p:cNvPr id="3" name="Picture 2" descr="era5_VIC_20170320_8_RRP_34.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0_8_RRP_216.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9 16:00:00_2017-03-21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0_8_RRP_216.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Time:2013-01-04T15:00:00.000000000, Price 2199.91 $/MWh</a:t>
            </a:r>
          </a:p>
        </p:txBody>
      </p:sp>
      <p:pic>
        <p:nvPicPr>
          <p:cNvPr id="3" name="Picture 2" descr="era5_VIC_20170116_16_RRP_25.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16_16_RRP_261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15 16:00:00_2017-01-17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16_16_RRP_261.3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Time:2014-01-14T10:30:00.000000000, Price 235.91 $/MWh</a:t>
            </a:r>
          </a:p>
        </p:txBody>
      </p:sp>
      <p:pic>
        <p:nvPicPr>
          <p:cNvPr id="3" name="Picture 2" descr="era5_VIC_20170320_9_RRP_39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0_9_RRP_272.6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19 17:00:00_2017-03-21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0_9_RRP_272.6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Time:2014-01-14T11:00:00.000000000, Price 194.29 $/MWh</a:t>
            </a:r>
          </a:p>
        </p:txBody>
      </p:sp>
      <p:pic>
        <p:nvPicPr>
          <p:cNvPr id="3" name="Picture 2" descr="era5_VIC_20170325_16_RRP_22.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5_16_RRP_261.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24 09:00:00_2017-03-26 0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5_16_RRP_261.5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Time:2014-01-14T14:00:00.000000000, Price 828.68 $/MWh</a:t>
            </a:r>
          </a:p>
        </p:txBody>
      </p:sp>
      <p:pic>
        <p:nvPicPr>
          <p:cNvPr id="3" name="Picture 2" descr="era5_VIC_20170325_9_RRP_22.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5_9_RRP_253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24 16:00:00_2017-03-26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5_9_RRP_253.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Time:2014-01-14T14:30:00.000000000, Price 161.1 $/MWh</a:t>
            </a:r>
          </a:p>
        </p:txBody>
      </p:sp>
      <p:pic>
        <p:nvPicPr>
          <p:cNvPr id="3" name="Picture 2" descr="era5_VIC_20170326_13_RRP_23.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6_13_RRP_291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25 13:00:00_2017-03-27 13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6_13_RRP_291.5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Time:2014-01-14T16:00:00.000000000, Price 184.41 $/MWh</a:t>
            </a:r>
          </a:p>
        </p:txBody>
      </p:sp>
      <p:pic>
        <p:nvPicPr>
          <p:cNvPr id="3" name="Picture 2" descr="era5_VIC_20170326_15_RRP_21.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6_15_RRP_199.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25 15:00:00_2017-03-27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6_15_RRP_199.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Time:2014-01-14T16:30:00.000000000, Price 215.25 $/MWh</a:t>
            </a:r>
          </a:p>
        </p:txBody>
      </p:sp>
      <p:pic>
        <p:nvPicPr>
          <p:cNvPr id="3" name="Picture 2" descr="era5_VIC_20170326_16_RRP_26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6_16_RRP_240.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25 16:00:00_2017-03-27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6_16_RRP_240.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Time:2014-01-14T17:00:00.000000000, Price 157.92 $/MWh</a:t>
            </a:r>
          </a:p>
        </p:txBody>
      </p:sp>
      <p:pic>
        <p:nvPicPr>
          <p:cNvPr id="3" name="Picture 2" descr="era5_VIC_20170326_17_RRP_23.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6_17_RRP_233.8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25 17:00:00_2017-03-27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6_17_RRP_233.8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Time:2014-01-14T18:30:00.000000000, Price 1803.52 $/MWh</a:t>
            </a:r>
          </a:p>
        </p:txBody>
      </p:sp>
      <p:pic>
        <p:nvPicPr>
          <p:cNvPr id="3" name="Picture 2" descr="era5_VIC_20170326_18_RRP_25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6_18_RRP_199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25 18:00:00_2017-03-27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6_18_RRP_199.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Time:2014-01-14T19:00:00.000000000, Price 1889.48 $/MWh</a:t>
            </a:r>
          </a:p>
        </p:txBody>
      </p:sp>
      <p:pic>
        <p:nvPicPr>
          <p:cNvPr id="3" name="Picture 2" descr="era5_VIC_20170327_12_RRP_25.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7_12_RRP_243.1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26 12:00:00_2017-03-28 12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7_12_RRP_243.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Time:2014-01-14T21:00:00.000000000, Price 211.88 $/MWh</a:t>
            </a:r>
          </a:p>
        </p:txBody>
      </p:sp>
      <p:pic>
        <p:nvPicPr>
          <p:cNvPr id="3" name="Picture 2" descr="era5_VIC_20170329_17_RRP_26.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9_17_RRP_203.7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28 17:00:00_2017-03-30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9_17_RRP_203.7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Time:2013-01-04T16:00:00.000000000, Price 2319.05 $/MWh</a:t>
            </a:r>
          </a:p>
        </p:txBody>
      </p:sp>
      <p:pic>
        <p:nvPicPr>
          <p:cNvPr id="3" name="Picture 2" descr="era5_VIC_20170116_17_RRP_26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16_17_RRP_243.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15 17:00:00_2017-01-17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16_17_RRP_243.2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Time:2014-01-14T21:30:00.000000000, Price 154.87 $/MWh</a:t>
            </a:r>
          </a:p>
        </p:txBody>
      </p:sp>
      <p:pic>
        <p:nvPicPr>
          <p:cNvPr id="3" name="Picture 2" descr="era5_VIC_20170329_18_RRP_36.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9_18_RRP_236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28 18:00:00_2017-03-30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9_18_RRP_236.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Time:2014-01-14T23:30:00.000000000, Price 160.29 $/MWh</a:t>
            </a:r>
          </a:p>
        </p:txBody>
      </p:sp>
      <p:pic>
        <p:nvPicPr>
          <p:cNvPr id="3" name="Picture 2" descr="era5_VIC_20170329_19_RRP_50.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29_19_RRP_233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28 19:00:00_2017-03-30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29_19_RRP_233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Time:2014-01-15T07:00:00.000000000, Price 151.84 $/MWh</a:t>
            </a:r>
          </a:p>
        </p:txBody>
      </p:sp>
      <p:pic>
        <p:nvPicPr>
          <p:cNvPr id="3" name="Picture 2" descr="era5_VIC_20170331_7_RRP_25.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31_7_RRP_303.8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30 07:00:00_2017-04-01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31_7_RRP_303.8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Time:2014-01-15T08:00:00.000000000, Price 176.89 $/MWh</a:t>
            </a:r>
          </a:p>
        </p:txBody>
      </p:sp>
      <p:pic>
        <p:nvPicPr>
          <p:cNvPr id="3" name="Picture 2" descr="era5_VIC_20170331_8_RRP_28.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331_8_RRP_327.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3-30 08:00:00_2017-04-01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331_8_RRP_327.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Time:2014-01-15T08:30:00.000000000, Price 286.85 $/MWh</a:t>
            </a:r>
          </a:p>
        </p:txBody>
      </p:sp>
      <p:pic>
        <p:nvPicPr>
          <p:cNvPr id="3" name="Picture 2" descr="era5_VIC_20170403_7_RRP_29.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403_7_RRP_200.0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4-02 07:00:00_2017-04-04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403_7_RRP_200.0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Time:2014-01-15T09:00:00.000000000, Price 278.78 $/MWh</a:t>
            </a:r>
          </a:p>
        </p:txBody>
      </p:sp>
      <p:pic>
        <p:nvPicPr>
          <p:cNvPr id="3" name="Picture 2" descr="era5_VIC_20170405_7_RRP_45.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405_7_RRP_220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4-04 07:00:00_2017-04-06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405_7_RRP_220.3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Time:2014-01-15T09:30:00.000000000, Price 268.66 $/MWh</a:t>
            </a:r>
          </a:p>
        </p:txBody>
      </p:sp>
      <p:pic>
        <p:nvPicPr>
          <p:cNvPr id="3" name="Picture 2" descr="era5_VIC_20170405_8_RRP_43.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405_8_RRP_202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4-04 08:00:00_2017-04-06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405_8_RRP_202.3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Time:2014-01-15T10:00:00.000000000, Price 293.11 $/MWh</a:t>
            </a:r>
          </a:p>
        </p:txBody>
      </p:sp>
      <p:pic>
        <p:nvPicPr>
          <p:cNvPr id="3" name="Picture 2" descr="era5_VIC_20170411_7_RRP_30.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411_7_RRP_203.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4-10 07:00:00_2017-04-12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411_7_RRP_203.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Time:2014-01-15T10:30:00.000000000, Price 322.43 $/MWh</a:t>
            </a:r>
          </a:p>
        </p:txBody>
      </p:sp>
      <p:pic>
        <p:nvPicPr>
          <p:cNvPr id="3" name="Picture 2" descr="era5_VIC_20170427_18_RRP_22.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427_18_RRP_211.7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4-26 08:00:00_2017-04-28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427_18_RRP_211.7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Time:2014-01-15T11:00:00.000000000, Price 378.55 $/MWh</a:t>
            </a:r>
          </a:p>
        </p:txBody>
      </p:sp>
      <p:pic>
        <p:nvPicPr>
          <p:cNvPr id="3" name="Picture 2" descr="era5_VIC_20170427_8_RRP_23.9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427_8_RRP_199.6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4-26 18:00:00_2017-04-28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427_8_RRP_199.6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Time:2013-01-04T16:30:00.000000000, Price 4281.9 $/MWh</a:t>
            </a:r>
          </a:p>
        </p:txBody>
      </p:sp>
      <p:pic>
        <p:nvPicPr>
          <p:cNvPr id="3" name="Picture 2" descr="era5_VIC_20170117_14_RRP_25.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17_14_RRP_225.6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16 14:00:00_2017-01-18 14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17_14_RRP_225.6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Time:2014-01-15T11:30:00.000000000, Price 508.07 $/MWh</a:t>
            </a:r>
          </a:p>
        </p:txBody>
      </p:sp>
      <p:pic>
        <p:nvPicPr>
          <p:cNvPr id="3" name="Picture 2" descr="era5_VIC_20170428_7_RRP_22.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428_7_RRP_200.6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4-27 07:00:00_2017-04-29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428_7_RRP_200.6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Time:2014-01-15T12:00:00.000000000, Price 435.29 $/MWh</a:t>
            </a:r>
          </a:p>
        </p:txBody>
      </p:sp>
      <p:pic>
        <p:nvPicPr>
          <p:cNvPr id="3" name="Picture 2" descr="era5_VIC_20170503_18_RRP_19.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03_18_RRP_222.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02 07:00:00_2017-05-04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03_18_RRP_222.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Time:2014-01-15T12:30:00.000000000, Price 1188.78 $/MWh</a:t>
            </a:r>
          </a:p>
        </p:txBody>
      </p:sp>
      <p:pic>
        <p:nvPicPr>
          <p:cNvPr id="3" name="Picture 2" descr="era5_VIC_20170503_7_RRP_25.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03_7_RRP_260.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02 18:00:00_2017-05-04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03_7_RRP_260.0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Time:2014-01-15T13:00:00.000000000, Price 338.13 $/MWh</a:t>
            </a:r>
          </a:p>
        </p:txBody>
      </p:sp>
      <p:pic>
        <p:nvPicPr>
          <p:cNvPr id="3" name="Picture 2" descr="era5_VIC_20170508_15_RRP_23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08_15_RRP_216.5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07 08:00:00_2017-05-09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08_15_RRP_216.5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Time:2014-01-15T13:30:00.000000000, Price 2053.42 $/MWh</a:t>
            </a:r>
          </a:p>
        </p:txBody>
      </p:sp>
      <p:pic>
        <p:nvPicPr>
          <p:cNvPr id="3" name="Picture 2" descr="era5_VIC_20170508_18_RRP_23.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08_18_RRP_236.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07 15:00:00_2017-05-09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08_18_RRP_236.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Time:2014-01-15T14:00:00.000000000, Price 3884.18 $/MWh</a:t>
            </a:r>
          </a:p>
        </p:txBody>
      </p:sp>
      <p:pic>
        <p:nvPicPr>
          <p:cNvPr id="3" name="Picture 2" descr="era5_VIC_20170508_8_RRP_36.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08_8_RRP_258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07 18:00:00_2017-05-09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08_8_RRP_258.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Time:2014-01-15T14:30:00.000000000, Price 1127.05 $/MWh</a:t>
            </a:r>
          </a:p>
        </p:txBody>
      </p:sp>
      <p:pic>
        <p:nvPicPr>
          <p:cNvPr id="3" name="Picture 2" descr="era5_VIC_20170509_18_RRP_24.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09_18_RRP_199.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08 18:00:00_2017-05-10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09_18_RRP_199.0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Time:2014-01-15T15:00:00.000000000, Price 202.64 $/MWh</a:t>
            </a:r>
          </a:p>
        </p:txBody>
      </p:sp>
      <p:pic>
        <p:nvPicPr>
          <p:cNvPr id="3" name="Picture 2" descr="era5_VIC_20170510_18_RRP_23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0_18_RRP_252.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09 07:00:00_2017-05-11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0_18_RRP_252.8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Time:2014-01-15T15:30:00.000000000, Price 3330.9 $/MWh</a:t>
            </a:r>
          </a:p>
        </p:txBody>
      </p:sp>
      <p:pic>
        <p:nvPicPr>
          <p:cNvPr id="3" name="Picture 2" descr="era5_VIC_20170510_19_RRP_19.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0_19_RRP_264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09 08:00:00_2017-05-11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0_19_RRP_264.3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Time:2014-01-15T16:00:00.000000000, Price 5972.27 $/MWh</a:t>
            </a:r>
          </a:p>
        </p:txBody>
      </p:sp>
      <p:pic>
        <p:nvPicPr>
          <p:cNvPr id="3" name="Picture 2" descr="era5_VIC_20170510_20_RRP_14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0_20_RRP_223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09 18:00:00_2017-05-11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0_20_RRP_223.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Time:2013-01-04T17:00:00.000000000, Price 302.47 $/MWh</a:t>
            </a:r>
          </a:p>
        </p:txBody>
      </p:sp>
      <p:pic>
        <p:nvPicPr>
          <p:cNvPr id="3" name="Picture 2" descr="era5_VIC_20170117_15_RRP_27.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17_15_RRP_242.8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16 15:00:00_2017-01-18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17_15_RRP_242.8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Time:2014-01-15T16:30:00.000000000, Price 206.74 $/MWh</a:t>
            </a:r>
          </a:p>
        </p:txBody>
      </p:sp>
      <p:pic>
        <p:nvPicPr>
          <p:cNvPr id="3" name="Picture 2" descr="era5_VIC_20170510_7_RRP_29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0_7_RRP_239.9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09 19:00:00_2017-05-11 1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0_7_RRP_239.9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Time:2014-01-15T17:00:00.000000000, Price 311.31 $/MWh</a:t>
            </a:r>
          </a:p>
        </p:txBody>
      </p:sp>
      <p:pic>
        <p:nvPicPr>
          <p:cNvPr id="3" name="Picture 2" descr="era5_VIC_20170510_8_RRP_29.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0_8_RRP_210.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09 20:00:00_2017-05-11 2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0_8_RRP_210.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Time:2014-01-15T20:30:00.000000000, Price 228.53 $/MWh</a:t>
            </a:r>
          </a:p>
        </p:txBody>
      </p:sp>
      <p:pic>
        <p:nvPicPr>
          <p:cNvPr id="3" name="Picture 2" descr="era5_VIC_20170511_11_RRP_25.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1_11_RRP_283.8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10 08:00:00_2017-05-12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1_11_RRP_283.8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Time:2014-01-16T08:30:00.000000000, Price 238.76 $/MWh</a:t>
            </a:r>
          </a:p>
        </p:txBody>
      </p:sp>
      <p:pic>
        <p:nvPicPr>
          <p:cNvPr id="3" name="Picture 2" descr="era5_VIC_20170511_18_RRP_71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1_18_RRP_245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10 09:00:00_2017-05-12 09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1_18_RRP_245.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Time:2014-01-16T10:00:00.000000000, Price 166.12 $/MWh</a:t>
            </a:r>
          </a:p>
        </p:txBody>
      </p:sp>
      <p:pic>
        <p:nvPicPr>
          <p:cNvPr id="3" name="Picture 2" descr="era5_VIC_20170511_8_RRP_25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1_8_RRP_370.9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10 11:00:00_2017-05-12 1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1_8_RRP_370.9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Time:2014-01-16T10:30:00.000000000, Price 171.98 $/MWh</a:t>
            </a:r>
          </a:p>
        </p:txBody>
      </p:sp>
      <p:pic>
        <p:nvPicPr>
          <p:cNvPr id="3" name="Picture 2" descr="era5_VIC_20170511_9_RRP_23.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1_9_RRP_213.4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10 18:00:00_2017-05-12 1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1_9_RRP_213.4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Time:2014-01-16T11:00:00.000000000, Price 229.38 $/MWh</a:t>
            </a:r>
          </a:p>
        </p:txBody>
      </p:sp>
      <p:pic>
        <p:nvPicPr>
          <p:cNvPr id="3" name="Picture 2" descr="era5_VIC_20170512_7_RRP_83.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2_7_RRP_213.9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11 07:00:00_2017-05-13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2_7_RRP_213.9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Time:2014-01-16T11:30:00.000000000, Price 251.82 $/MWh</a:t>
            </a:r>
          </a:p>
        </p:txBody>
      </p:sp>
      <p:pic>
        <p:nvPicPr>
          <p:cNvPr id="3" name="Picture 2" descr="era5_VIC_20170515_7_RRP_70.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5_7_RRP_213.8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14 07:00:00_2017-05-16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5_7_RRP_213.8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Time:2014-01-16T12:00:00.000000000, Price 252.24 $/MWh</a:t>
            </a:r>
          </a:p>
        </p:txBody>
      </p:sp>
      <p:pic>
        <p:nvPicPr>
          <p:cNvPr id="3" name="Picture 2" descr="era5_VIC_20170515_8_RRP_84.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5_8_RRP_204.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14 08:00:00_2017-05-16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5_8_RRP_204.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Time:2014-01-16T12:30:00.000000000, Price 204.39 $/MWh</a:t>
            </a:r>
          </a:p>
        </p:txBody>
      </p:sp>
      <p:pic>
        <p:nvPicPr>
          <p:cNvPr id="3" name="Picture 2" descr="era5_VIC_20170516_7_RRP_92.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16_7_RRP_222.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15 07:00:00_2017-05-17 0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16_7_RRP_222.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Time:2013-01-24T16:00:00.000000000, Price 234.13 $/MWh</a:t>
            </a:r>
          </a:p>
        </p:txBody>
      </p:sp>
      <p:pic>
        <p:nvPicPr>
          <p:cNvPr id="3" name="Picture 2" descr="era5_VIC_20170117_16_RRP_25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117_16_RRP_302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1-16 16:00:00_2017-01-18 16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117_16_RRP_302.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Time:2014-01-16T13:00:00.000000000, Price 166.31 $/MWh</a:t>
            </a:r>
          </a:p>
        </p:txBody>
      </p:sp>
      <p:pic>
        <p:nvPicPr>
          <p:cNvPr id="3" name="Picture 2" descr="era5_VIC_20170531_8_RRP_93.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531_8_RRP_201.5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5-30 08:00:00_2017-06-01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531_8_RRP_201.5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Time:2014-01-16T14:30:00.000000000, Price 206.68 $/MWh</a:t>
            </a:r>
          </a:p>
        </p:txBody>
      </p:sp>
      <p:pic>
        <p:nvPicPr>
          <p:cNvPr id="3" name="Picture 2" descr="era5_VIC_20170706_10_RRP_95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06_10_RRP_213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05 10:00:00_2017-07-07 1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06_10_RRP_213.4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Time:2014-01-16T15:00:00.000000000, Price 277.53 $/MWh</a:t>
            </a:r>
          </a:p>
        </p:txBody>
      </p:sp>
      <p:pic>
        <p:nvPicPr>
          <p:cNvPr id="3" name="Picture 2" descr="era5_VIC_20170706_11_RRP_83.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06_11_RRP_231.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05 11:00:00_2017-07-07 1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06_11_RRP_231.1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Time:2014-01-16T15:30:00.000000000, Price 400.47 $/MWh</a:t>
            </a:r>
          </a:p>
        </p:txBody>
      </p:sp>
      <p:pic>
        <p:nvPicPr>
          <p:cNvPr id="3" name="Picture 2" descr="era5_VIC_20170706_14_RRP_96.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06_14_RRP_226.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05 14:00:00_2017-07-07 14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06_14_RRP_226.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Time:2014-01-16T16:00:00.000000000, Price 1823.23 $/MWh</a:t>
            </a:r>
          </a:p>
        </p:txBody>
      </p:sp>
      <p:pic>
        <p:nvPicPr>
          <p:cNvPr id="3" name="Picture 2" descr="era5_VIC_20170706_15_RRP_84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06_15_RRP_264.9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05 15:00:00_2017-07-07 15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06_15_RRP_264.9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Time:2014-01-16T16:30:00.000000000, Price 2048.65 $/MWh</a:t>
            </a:r>
          </a:p>
        </p:txBody>
      </p:sp>
      <p:pic>
        <p:nvPicPr>
          <p:cNvPr id="3" name="Picture 2" descr="era5_VIC_20170707_8_RRP_61.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07_8_RRP_279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06 08:00:00_2017-07-08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07_8_RRP_279.3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Time:2014-01-16T17:00:00.000000000, Price 221.43 $/MWh</a:t>
            </a:r>
          </a:p>
        </p:txBody>
      </p:sp>
      <p:pic>
        <p:nvPicPr>
          <p:cNvPr id="3" name="Picture 2" descr="era5_VIC_20170708_10_RRP_25.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08_10_RRP_255.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07 08:00:00_2017-07-09 08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08_10_RRP_255.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Time:2014-01-16T17:30:00.000000000, Price 296.06 $/MWh</a:t>
            </a:r>
          </a:p>
        </p:txBody>
      </p:sp>
      <p:pic>
        <p:nvPicPr>
          <p:cNvPr id="3" name="Picture 2" descr="era5_VIC_20170708_17_RRP_27.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08_17_RRP_205.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07 10:00:00_2017-07-09 10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08_17_RRP_205.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Time:2014-01-16T19:30:00.000000000, Price 155.33 $/MWh</a:t>
            </a:r>
          </a:p>
        </p:txBody>
      </p:sp>
      <p:pic>
        <p:nvPicPr>
          <p:cNvPr id="3" name="Picture 2" descr="era5_VIC_20170708_8_RRP_26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08_8_RRP_208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07 17:00:00_2017-07-09 17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08_8_RRP_208.4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" y="1"/>
            <a:ext cx="1" cy="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t>Time:2014-01-17T10:30:00.000000000, Price 176.72 $/MWh</a:t>
            </a:r>
          </a:p>
        </p:txBody>
      </p:sp>
      <p:pic>
        <p:nvPicPr>
          <p:cNvPr id="3" name="Picture 2" descr="era5_VIC_20170709_11_RRP_24.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3657600" cy="2057400"/>
          </a:xfrm>
          <a:prstGeom prst="rect">
            <a:avLst/>
          </a:prstGeom>
        </p:spPr>
      </p:pic>
      <p:pic>
        <p:nvPicPr>
          <p:cNvPr id="4" name="Picture 3" descr="CBN1_20170709_11_RRP_221.6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514350"/>
            <a:ext cx="3657600" cy="2057400"/>
          </a:xfrm>
          <a:prstGeom prst="rect">
            <a:avLst/>
          </a:prstGeom>
        </p:spPr>
      </p:pic>
      <p:pic>
        <p:nvPicPr>
          <p:cNvPr id="5" name="Picture 4" descr="size_prod_color_VF_2017-07-08 11:00:00_2017-07-10 11:00: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86100"/>
            <a:ext cx="3657600" cy="2057400"/>
          </a:xfrm>
          <a:prstGeom prst="rect">
            <a:avLst/>
          </a:prstGeom>
        </p:spPr>
      </p:pic>
      <p:pic>
        <p:nvPicPr>
          <p:cNvPr id="6" name="Picture 5" descr="PCA1_20170709_11_RRP_221.6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086100"/>
            <a:ext cx="3657600" cy="2057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